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56" r:id="rId3"/>
    <p:sldId id="257" r:id="rId4"/>
    <p:sldId id="282" r:id="rId5"/>
    <p:sldId id="258" r:id="rId6"/>
    <p:sldId id="259" r:id="rId7"/>
    <p:sldId id="271" r:id="rId8"/>
    <p:sldId id="283" r:id="rId9"/>
    <p:sldId id="260" r:id="rId10"/>
    <p:sldId id="261" r:id="rId11"/>
    <p:sldId id="262" r:id="rId12"/>
    <p:sldId id="279" r:id="rId13"/>
    <p:sldId id="280" r:id="rId14"/>
    <p:sldId id="269" r:id="rId15"/>
    <p:sldId id="289" r:id="rId16"/>
    <p:sldId id="264" r:id="rId17"/>
    <p:sldId id="266" r:id="rId18"/>
    <p:sldId id="267" r:id="rId19"/>
    <p:sldId id="274" r:id="rId20"/>
    <p:sldId id="268" r:id="rId21"/>
    <p:sldId id="275" r:id="rId22"/>
    <p:sldId id="284" r:id="rId23"/>
    <p:sldId id="276" r:id="rId24"/>
    <p:sldId id="287" r:id="rId25"/>
    <p:sldId id="277" r:id="rId26"/>
    <p:sldId id="285" r:id="rId27"/>
    <p:sldId id="286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1F839-1DD0-4D05-AE1E-B5CE60A35E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CAEF3-B5AB-4710-970F-423B7E3518FF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en-US" sz="1800" b="1" dirty="0" smtClean="0">
            <a:solidFill>
              <a:schemeClr val="bg1"/>
            </a:solidFill>
          </a:endParaRPr>
        </a:p>
        <a:p>
          <a:r>
            <a:rPr lang="en-US" sz="1800" b="1" dirty="0" smtClean="0">
              <a:solidFill>
                <a:schemeClr val="bg1"/>
              </a:solidFill>
            </a:rPr>
            <a:t>Normochromic</a:t>
          </a:r>
          <a:r>
            <a:rPr lang="en-US" sz="2000" b="1" dirty="0" smtClean="0">
              <a:solidFill>
                <a:schemeClr val="bg1"/>
              </a:solidFill>
            </a:rPr>
            <a:t> normocytic</a:t>
          </a:r>
          <a:endParaRPr lang="en-US" sz="2000" b="1" dirty="0">
            <a:solidFill>
              <a:schemeClr val="bg1"/>
            </a:solidFill>
          </a:endParaRPr>
        </a:p>
      </dgm:t>
    </dgm:pt>
    <dgm:pt modelId="{6CBC7489-A2A1-4A9A-A552-C69DB2EB0C24}" type="parTrans" cxnId="{AD24CF05-1884-4E56-9BFB-6F52F9D5ABBF}">
      <dgm:prSet/>
      <dgm:spPr/>
      <dgm:t>
        <a:bodyPr/>
        <a:lstStyle/>
        <a:p>
          <a:endParaRPr lang="en-US"/>
        </a:p>
      </dgm:t>
    </dgm:pt>
    <dgm:pt modelId="{85488AA2-3ECC-464C-BD39-39A4CBE79B30}" type="sibTrans" cxnId="{AD24CF05-1884-4E56-9BFB-6F52F9D5ABBF}">
      <dgm:prSet/>
      <dgm:spPr/>
      <dgm:t>
        <a:bodyPr/>
        <a:lstStyle/>
        <a:p>
          <a:endParaRPr lang="en-US"/>
        </a:p>
      </dgm:t>
    </dgm:pt>
    <dgm:pt modelId="{C6CD2236-9916-4C3B-8DFF-BE5D34C809F5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Anemia of chronic disease</a:t>
          </a:r>
          <a:endParaRPr lang="en-US" dirty="0"/>
        </a:p>
      </dgm:t>
    </dgm:pt>
    <dgm:pt modelId="{28FE9EB9-FB97-44D3-B058-91A49A90FAE7}" type="parTrans" cxnId="{29CBB6DF-F16C-45BB-A796-494EB305505E}">
      <dgm:prSet/>
      <dgm:spPr/>
      <dgm:t>
        <a:bodyPr/>
        <a:lstStyle/>
        <a:p>
          <a:endParaRPr lang="en-US"/>
        </a:p>
      </dgm:t>
    </dgm:pt>
    <dgm:pt modelId="{BFFED71E-9FCB-4CDB-99C8-E6EC399D4DB9}" type="sibTrans" cxnId="{29CBB6DF-F16C-45BB-A796-494EB305505E}">
      <dgm:prSet/>
      <dgm:spPr/>
      <dgm:t>
        <a:bodyPr/>
        <a:lstStyle/>
        <a:p>
          <a:endParaRPr lang="en-US"/>
        </a:p>
      </dgm:t>
    </dgm:pt>
    <dgm:pt modelId="{A0D64B92-878B-4814-A3EF-FE7486150AD7}">
      <dgm:prSet phldrT="[Text]" custT="1"/>
      <dgm:spPr>
        <a:solidFill>
          <a:srgbClr val="FF0000"/>
        </a:solidFill>
      </dgm:spPr>
      <dgm:t>
        <a:bodyPr/>
        <a:lstStyle/>
        <a:p>
          <a:endParaRPr lang="en-US" sz="2000" b="1" dirty="0" smtClean="0">
            <a:solidFill>
              <a:schemeClr val="bg1"/>
            </a:solidFill>
          </a:endParaRPr>
        </a:p>
        <a:p>
          <a:r>
            <a:rPr lang="en-US" sz="2000" b="1" dirty="0" smtClean="0">
              <a:solidFill>
                <a:schemeClr val="bg1"/>
              </a:solidFill>
            </a:rPr>
            <a:t>Normochromic macrocytic</a:t>
          </a:r>
          <a:endParaRPr lang="en-US" sz="2000" b="1" dirty="0">
            <a:solidFill>
              <a:schemeClr val="bg1"/>
            </a:solidFill>
          </a:endParaRPr>
        </a:p>
      </dgm:t>
    </dgm:pt>
    <dgm:pt modelId="{0DADE5BF-E1AB-4CD8-8AAC-E04FDE31D4CC}" type="parTrans" cxnId="{C26804C4-61EE-4FBA-B646-4270D881282B}">
      <dgm:prSet/>
      <dgm:spPr/>
      <dgm:t>
        <a:bodyPr/>
        <a:lstStyle/>
        <a:p>
          <a:endParaRPr lang="en-US"/>
        </a:p>
      </dgm:t>
    </dgm:pt>
    <dgm:pt modelId="{07B0A3D8-3D37-4608-B0D0-B8DDE38F271A}" type="sibTrans" cxnId="{C26804C4-61EE-4FBA-B646-4270D881282B}">
      <dgm:prSet/>
      <dgm:spPr/>
      <dgm:t>
        <a:bodyPr/>
        <a:lstStyle/>
        <a:p>
          <a:endParaRPr lang="en-US"/>
        </a:p>
      </dgm:t>
    </dgm:pt>
    <dgm:pt modelId="{609CAE61-9CEC-4C72-933B-92F7EF74F263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Vitamin B12 deficiency</a:t>
          </a:r>
          <a:endParaRPr lang="en-US" dirty="0"/>
        </a:p>
      </dgm:t>
    </dgm:pt>
    <dgm:pt modelId="{EFF54A55-6940-47A3-9CB8-2240C94C4D65}" type="parTrans" cxnId="{D359082C-FFEA-427D-8B18-5BFBDBD65DF7}">
      <dgm:prSet/>
      <dgm:spPr/>
      <dgm:t>
        <a:bodyPr/>
        <a:lstStyle/>
        <a:p>
          <a:endParaRPr lang="en-US"/>
        </a:p>
      </dgm:t>
    </dgm:pt>
    <dgm:pt modelId="{078A8403-880D-4F4E-A9D8-9765FD18F3C3}" type="sibTrans" cxnId="{D359082C-FFEA-427D-8B18-5BFBDBD65DF7}">
      <dgm:prSet/>
      <dgm:spPr/>
      <dgm:t>
        <a:bodyPr/>
        <a:lstStyle/>
        <a:p>
          <a:endParaRPr lang="en-US"/>
        </a:p>
      </dgm:t>
    </dgm:pt>
    <dgm:pt modelId="{99C31DFF-9A12-4DFE-81EE-210C64D0C624}">
      <dgm:prSet phldrT="[Text]" custT="1"/>
      <dgm:spPr>
        <a:solidFill>
          <a:srgbClr val="FF0000"/>
        </a:solidFill>
      </dgm:spPr>
      <dgm:t>
        <a:bodyPr/>
        <a:lstStyle/>
        <a:p>
          <a:endParaRPr lang="en-US" sz="2000" b="1" dirty="0" smtClean="0">
            <a:solidFill>
              <a:schemeClr val="bg1"/>
            </a:solidFill>
          </a:endParaRPr>
        </a:p>
        <a:p>
          <a:r>
            <a:rPr lang="en-US" sz="2000" b="1" dirty="0" smtClean="0">
              <a:solidFill>
                <a:schemeClr val="bg1"/>
              </a:solidFill>
            </a:rPr>
            <a:t>Hypochromic microcytic</a:t>
          </a:r>
          <a:endParaRPr lang="en-US" sz="2000" b="1" dirty="0">
            <a:solidFill>
              <a:schemeClr val="bg1"/>
            </a:solidFill>
          </a:endParaRPr>
        </a:p>
      </dgm:t>
    </dgm:pt>
    <dgm:pt modelId="{85C64024-1B6D-4006-8DE1-8E498B68A3EB}" type="parTrans" cxnId="{80198705-996A-44AB-A523-B100D60ACBA7}">
      <dgm:prSet/>
      <dgm:spPr/>
      <dgm:t>
        <a:bodyPr/>
        <a:lstStyle/>
        <a:p>
          <a:endParaRPr lang="en-US"/>
        </a:p>
      </dgm:t>
    </dgm:pt>
    <dgm:pt modelId="{E8205827-1370-4294-BC17-41A9C4AAE7A8}" type="sibTrans" cxnId="{80198705-996A-44AB-A523-B100D60ACBA7}">
      <dgm:prSet/>
      <dgm:spPr/>
      <dgm:t>
        <a:bodyPr/>
        <a:lstStyle/>
        <a:p>
          <a:endParaRPr lang="en-US"/>
        </a:p>
      </dgm:t>
    </dgm:pt>
    <dgm:pt modelId="{17058617-2338-47FD-8BAF-F50B595CC4AF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Iron deficiency</a:t>
          </a:r>
          <a:endParaRPr lang="en-US" dirty="0"/>
        </a:p>
      </dgm:t>
    </dgm:pt>
    <dgm:pt modelId="{117E1227-EAE1-4FA7-8973-96A92F5F8FE2}" type="parTrans" cxnId="{F44584A3-CDBE-4701-9A36-A317146E0A0D}">
      <dgm:prSet/>
      <dgm:spPr/>
      <dgm:t>
        <a:bodyPr/>
        <a:lstStyle/>
        <a:p>
          <a:endParaRPr lang="en-US"/>
        </a:p>
      </dgm:t>
    </dgm:pt>
    <dgm:pt modelId="{1E0785FE-99C5-4780-B48E-252A6C2F75FE}" type="sibTrans" cxnId="{F44584A3-CDBE-4701-9A36-A317146E0A0D}">
      <dgm:prSet/>
      <dgm:spPr/>
      <dgm:t>
        <a:bodyPr/>
        <a:lstStyle/>
        <a:p>
          <a:endParaRPr lang="en-US"/>
        </a:p>
      </dgm:t>
    </dgm:pt>
    <dgm:pt modelId="{F27AE705-2F94-4517-A406-35F2F0BC37FD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Hemolytic anemia</a:t>
          </a:r>
          <a:endParaRPr lang="en-US" dirty="0"/>
        </a:p>
      </dgm:t>
    </dgm:pt>
    <dgm:pt modelId="{E09AC194-EA10-4E69-99D4-1BA5FF8F3C6B}" type="parTrans" cxnId="{CCD332FE-E38E-433B-B81A-3E50859C3540}">
      <dgm:prSet/>
      <dgm:spPr/>
      <dgm:t>
        <a:bodyPr/>
        <a:lstStyle/>
        <a:p>
          <a:endParaRPr lang="en-US"/>
        </a:p>
      </dgm:t>
    </dgm:pt>
    <dgm:pt modelId="{DFD68F9E-37E5-4D88-8ECD-3D1AA763AA76}" type="sibTrans" cxnId="{CCD332FE-E38E-433B-B81A-3E50859C3540}">
      <dgm:prSet/>
      <dgm:spPr/>
      <dgm:t>
        <a:bodyPr/>
        <a:lstStyle/>
        <a:p>
          <a:endParaRPr lang="en-US"/>
        </a:p>
      </dgm:t>
    </dgm:pt>
    <dgm:pt modelId="{EF98DB90-33E8-4C50-B3E6-8AC021A0FA61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Aplastic anemia</a:t>
          </a:r>
          <a:endParaRPr lang="en-US" dirty="0"/>
        </a:p>
      </dgm:t>
    </dgm:pt>
    <dgm:pt modelId="{4ECB2BB8-D401-4F54-9FE8-69E4743563F9}" type="parTrans" cxnId="{97C44BE7-5D3B-4BE2-944D-98B1FFDFE3E5}">
      <dgm:prSet/>
      <dgm:spPr/>
      <dgm:t>
        <a:bodyPr/>
        <a:lstStyle/>
        <a:p>
          <a:endParaRPr lang="en-US"/>
        </a:p>
      </dgm:t>
    </dgm:pt>
    <dgm:pt modelId="{C0A0E98D-03A9-410C-B3FE-66A8031ECD5B}" type="sibTrans" cxnId="{97C44BE7-5D3B-4BE2-944D-98B1FFDFE3E5}">
      <dgm:prSet/>
      <dgm:spPr/>
      <dgm:t>
        <a:bodyPr/>
        <a:lstStyle/>
        <a:p>
          <a:endParaRPr lang="en-US"/>
        </a:p>
      </dgm:t>
    </dgm:pt>
    <dgm:pt modelId="{446BE3CD-DB2E-42F1-86BB-52266E2411E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Folate deficiency </a:t>
          </a:r>
          <a:endParaRPr lang="en-US" dirty="0"/>
        </a:p>
      </dgm:t>
    </dgm:pt>
    <dgm:pt modelId="{2132EF6B-349F-46D4-A8AE-FC18AF09BD3E}" type="parTrans" cxnId="{79509AF2-A490-4608-988B-5C0A205FCAAF}">
      <dgm:prSet/>
      <dgm:spPr/>
      <dgm:t>
        <a:bodyPr/>
        <a:lstStyle/>
        <a:p>
          <a:endParaRPr lang="en-US"/>
        </a:p>
      </dgm:t>
    </dgm:pt>
    <dgm:pt modelId="{153C9589-86EC-4E7E-ADFF-9D6BDFF73407}" type="sibTrans" cxnId="{79509AF2-A490-4608-988B-5C0A205FCAAF}">
      <dgm:prSet/>
      <dgm:spPr/>
      <dgm:t>
        <a:bodyPr/>
        <a:lstStyle/>
        <a:p>
          <a:endParaRPr lang="en-US"/>
        </a:p>
      </dgm:t>
    </dgm:pt>
    <dgm:pt modelId="{D2E36A75-5072-4B96-B389-EDB115502B50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Thalassemia</a:t>
          </a:r>
          <a:endParaRPr lang="en-US" dirty="0"/>
        </a:p>
      </dgm:t>
    </dgm:pt>
    <dgm:pt modelId="{8879E65D-F63E-4703-94BC-29AE69180662}" type="parTrans" cxnId="{5A153A9D-6930-4296-BB57-E9CA22D458D5}">
      <dgm:prSet/>
      <dgm:spPr/>
      <dgm:t>
        <a:bodyPr/>
        <a:lstStyle/>
        <a:p>
          <a:endParaRPr lang="en-US"/>
        </a:p>
      </dgm:t>
    </dgm:pt>
    <dgm:pt modelId="{8E2B5695-004E-456C-90D2-C2BAC2267A5D}" type="sibTrans" cxnId="{5A153A9D-6930-4296-BB57-E9CA22D458D5}">
      <dgm:prSet/>
      <dgm:spPr/>
      <dgm:t>
        <a:bodyPr/>
        <a:lstStyle/>
        <a:p>
          <a:endParaRPr lang="en-US"/>
        </a:p>
      </dgm:t>
    </dgm:pt>
    <dgm:pt modelId="{B177E022-8DED-461D-BEB5-02B584053EB8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Anemia of chronic disease</a:t>
          </a:r>
          <a:endParaRPr lang="en-US" dirty="0"/>
        </a:p>
      </dgm:t>
    </dgm:pt>
    <dgm:pt modelId="{8A4F28E6-2384-4476-93F7-0BDD8AE6C202}" type="parTrans" cxnId="{AEA2F5AE-2BC7-442C-AA05-EA5EC1110B31}">
      <dgm:prSet/>
      <dgm:spPr/>
      <dgm:t>
        <a:bodyPr/>
        <a:lstStyle/>
        <a:p>
          <a:endParaRPr lang="en-US"/>
        </a:p>
      </dgm:t>
    </dgm:pt>
    <dgm:pt modelId="{2267E5CB-00A9-489F-B624-0AB1D9EDE253}" type="sibTrans" cxnId="{AEA2F5AE-2BC7-442C-AA05-EA5EC1110B31}">
      <dgm:prSet/>
      <dgm:spPr/>
      <dgm:t>
        <a:bodyPr/>
        <a:lstStyle/>
        <a:p>
          <a:endParaRPr lang="en-US"/>
        </a:p>
      </dgm:t>
    </dgm:pt>
    <dgm:pt modelId="{5F47CF35-1098-49E5-9798-3FAB41AE7085}" type="pres">
      <dgm:prSet presAssocID="{ABB1F839-1DD0-4D05-AE1E-B5CE60A35E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976AE-FCB2-45FC-8AAB-5B0EF6D44938}" type="pres">
      <dgm:prSet presAssocID="{CFDCAEF3-B5AB-4710-970F-423B7E3518FF}" presName="composite" presStyleCnt="0"/>
      <dgm:spPr/>
    </dgm:pt>
    <dgm:pt modelId="{26A2EA51-268F-49D1-A8EC-64D2256CF988}" type="pres">
      <dgm:prSet presAssocID="{CFDCAEF3-B5AB-4710-970F-423B7E3518FF}" presName="parentText" presStyleLbl="alignNode1" presStyleIdx="0" presStyleCnt="3" custScaleX="1172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0A602-2794-424A-8F14-746D8C371D54}" type="pres">
      <dgm:prSet presAssocID="{CFDCAEF3-B5AB-4710-970F-423B7E3518FF}" presName="descendantText" presStyleLbl="alignAcc1" presStyleIdx="0" presStyleCnt="3" custLinFactNeighborX="1158" custLinFactNeighborY="-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43B20-994C-4C14-80C1-64BA854F7ECD}" type="pres">
      <dgm:prSet presAssocID="{85488AA2-3ECC-464C-BD39-39A4CBE79B30}" presName="sp" presStyleCnt="0"/>
      <dgm:spPr/>
    </dgm:pt>
    <dgm:pt modelId="{11C35C94-4A8F-47E3-95BC-53E2799AFDF2}" type="pres">
      <dgm:prSet presAssocID="{A0D64B92-878B-4814-A3EF-FE7486150AD7}" presName="composite" presStyleCnt="0"/>
      <dgm:spPr/>
    </dgm:pt>
    <dgm:pt modelId="{F893BBF3-14B7-4412-85F6-5EB29FE536E7}" type="pres">
      <dgm:prSet presAssocID="{A0D64B92-878B-4814-A3EF-FE7486150AD7}" presName="parentText" presStyleLbl="alignNode1" presStyleIdx="1" presStyleCnt="3" custScaleX="1241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D257D-23CC-48AA-92E1-01082C07AD1A}" type="pres">
      <dgm:prSet presAssocID="{A0D64B92-878B-4814-A3EF-FE7486150AD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1B2B6-D3B0-4BB1-9324-09B5E0FD0672}" type="pres">
      <dgm:prSet presAssocID="{07B0A3D8-3D37-4608-B0D0-B8DDE38F271A}" presName="sp" presStyleCnt="0"/>
      <dgm:spPr/>
    </dgm:pt>
    <dgm:pt modelId="{88A40642-2CDD-4233-8DCE-D1B8674B0A54}" type="pres">
      <dgm:prSet presAssocID="{99C31DFF-9A12-4DFE-81EE-210C64D0C624}" presName="composite" presStyleCnt="0"/>
      <dgm:spPr/>
    </dgm:pt>
    <dgm:pt modelId="{0EAFA281-9E5F-41F3-878D-F38A92F8BCFB}" type="pres">
      <dgm:prSet presAssocID="{99C31DFF-9A12-4DFE-81EE-210C64D0C624}" presName="parentText" presStyleLbl="alignNode1" presStyleIdx="2" presStyleCnt="3" custScaleX="1189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CF4B6-514B-434E-8DAA-E3C4ADD1547F}" type="pres">
      <dgm:prSet presAssocID="{99C31DFF-9A12-4DFE-81EE-210C64D0C62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0A9A3C-A0E6-472F-A9AD-6E194E2EF8F7}" type="presOf" srcId="{99C31DFF-9A12-4DFE-81EE-210C64D0C624}" destId="{0EAFA281-9E5F-41F3-878D-F38A92F8BCFB}" srcOrd="0" destOrd="0" presId="urn:microsoft.com/office/officeart/2005/8/layout/chevron2"/>
    <dgm:cxn modelId="{35BD6474-023F-4CE1-A538-FABD2D8D7B89}" type="presOf" srcId="{A0D64B92-878B-4814-A3EF-FE7486150AD7}" destId="{F893BBF3-14B7-4412-85F6-5EB29FE536E7}" srcOrd="0" destOrd="0" presId="urn:microsoft.com/office/officeart/2005/8/layout/chevron2"/>
    <dgm:cxn modelId="{D0564B14-A290-468B-8E71-96D3649BBF11}" type="presOf" srcId="{B177E022-8DED-461D-BEB5-02B584053EB8}" destId="{6D9CF4B6-514B-434E-8DAA-E3C4ADD1547F}" srcOrd="0" destOrd="2" presId="urn:microsoft.com/office/officeart/2005/8/layout/chevron2"/>
    <dgm:cxn modelId="{97C44BE7-5D3B-4BE2-944D-98B1FFDFE3E5}" srcId="{CFDCAEF3-B5AB-4710-970F-423B7E3518FF}" destId="{EF98DB90-33E8-4C50-B3E6-8AC021A0FA61}" srcOrd="2" destOrd="0" parTransId="{4ECB2BB8-D401-4F54-9FE8-69E4743563F9}" sibTransId="{C0A0E98D-03A9-410C-B3FE-66A8031ECD5B}"/>
    <dgm:cxn modelId="{D359082C-FFEA-427D-8B18-5BFBDBD65DF7}" srcId="{A0D64B92-878B-4814-A3EF-FE7486150AD7}" destId="{609CAE61-9CEC-4C72-933B-92F7EF74F263}" srcOrd="0" destOrd="0" parTransId="{EFF54A55-6940-47A3-9CB8-2240C94C4D65}" sibTransId="{078A8403-880D-4F4E-A9D8-9765FD18F3C3}"/>
    <dgm:cxn modelId="{5A153A9D-6930-4296-BB57-E9CA22D458D5}" srcId="{99C31DFF-9A12-4DFE-81EE-210C64D0C624}" destId="{D2E36A75-5072-4B96-B389-EDB115502B50}" srcOrd="1" destOrd="0" parTransId="{8879E65D-F63E-4703-94BC-29AE69180662}" sibTransId="{8E2B5695-004E-456C-90D2-C2BAC2267A5D}"/>
    <dgm:cxn modelId="{C5BB47E1-530F-451E-9B5C-A2C9ED2D9D54}" type="presOf" srcId="{F27AE705-2F94-4517-A406-35F2F0BC37FD}" destId="{D6D0A602-2794-424A-8F14-746D8C371D54}" srcOrd="0" destOrd="1" presId="urn:microsoft.com/office/officeart/2005/8/layout/chevron2"/>
    <dgm:cxn modelId="{192D89FA-0583-417E-922E-9C14778449DB}" type="presOf" srcId="{C6CD2236-9916-4C3B-8DFF-BE5D34C809F5}" destId="{D6D0A602-2794-424A-8F14-746D8C371D54}" srcOrd="0" destOrd="0" presId="urn:microsoft.com/office/officeart/2005/8/layout/chevron2"/>
    <dgm:cxn modelId="{79509AF2-A490-4608-988B-5C0A205FCAAF}" srcId="{A0D64B92-878B-4814-A3EF-FE7486150AD7}" destId="{446BE3CD-DB2E-42F1-86BB-52266E2411EA}" srcOrd="1" destOrd="0" parTransId="{2132EF6B-349F-46D4-A8AE-FC18AF09BD3E}" sibTransId="{153C9589-86EC-4E7E-ADFF-9D6BDFF73407}"/>
    <dgm:cxn modelId="{AD24CF05-1884-4E56-9BFB-6F52F9D5ABBF}" srcId="{ABB1F839-1DD0-4D05-AE1E-B5CE60A35EC4}" destId="{CFDCAEF3-B5AB-4710-970F-423B7E3518FF}" srcOrd="0" destOrd="0" parTransId="{6CBC7489-A2A1-4A9A-A552-C69DB2EB0C24}" sibTransId="{85488AA2-3ECC-464C-BD39-39A4CBE79B30}"/>
    <dgm:cxn modelId="{B8DCEA2B-0DBD-4C7C-87CD-2DD0FF5B84A1}" type="presOf" srcId="{ABB1F839-1DD0-4D05-AE1E-B5CE60A35EC4}" destId="{5F47CF35-1098-49E5-9798-3FAB41AE7085}" srcOrd="0" destOrd="0" presId="urn:microsoft.com/office/officeart/2005/8/layout/chevron2"/>
    <dgm:cxn modelId="{9F04DD2F-194C-475F-9443-3B420958E2AA}" type="presOf" srcId="{CFDCAEF3-B5AB-4710-970F-423B7E3518FF}" destId="{26A2EA51-268F-49D1-A8EC-64D2256CF988}" srcOrd="0" destOrd="0" presId="urn:microsoft.com/office/officeart/2005/8/layout/chevron2"/>
    <dgm:cxn modelId="{C26804C4-61EE-4FBA-B646-4270D881282B}" srcId="{ABB1F839-1DD0-4D05-AE1E-B5CE60A35EC4}" destId="{A0D64B92-878B-4814-A3EF-FE7486150AD7}" srcOrd="1" destOrd="0" parTransId="{0DADE5BF-E1AB-4CD8-8AAC-E04FDE31D4CC}" sibTransId="{07B0A3D8-3D37-4608-B0D0-B8DDE38F271A}"/>
    <dgm:cxn modelId="{29CBB6DF-F16C-45BB-A796-494EB305505E}" srcId="{CFDCAEF3-B5AB-4710-970F-423B7E3518FF}" destId="{C6CD2236-9916-4C3B-8DFF-BE5D34C809F5}" srcOrd="0" destOrd="0" parTransId="{28FE9EB9-FB97-44D3-B058-91A49A90FAE7}" sibTransId="{BFFED71E-9FCB-4CDB-99C8-E6EC399D4DB9}"/>
    <dgm:cxn modelId="{8EF93510-3FD0-459D-95A6-5E752EB08D41}" type="presOf" srcId="{609CAE61-9CEC-4C72-933B-92F7EF74F263}" destId="{EEAD257D-23CC-48AA-92E1-01082C07AD1A}" srcOrd="0" destOrd="0" presId="urn:microsoft.com/office/officeart/2005/8/layout/chevron2"/>
    <dgm:cxn modelId="{80198705-996A-44AB-A523-B100D60ACBA7}" srcId="{ABB1F839-1DD0-4D05-AE1E-B5CE60A35EC4}" destId="{99C31DFF-9A12-4DFE-81EE-210C64D0C624}" srcOrd="2" destOrd="0" parTransId="{85C64024-1B6D-4006-8DE1-8E498B68A3EB}" sibTransId="{E8205827-1370-4294-BC17-41A9C4AAE7A8}"/>
    <dgm:cxn modelId="{CCD332FE-E38E-433B-B81A-3E50859C3540}" srcId="{CFDCAEF3-B5AB-4710-970F-423B7E3518FF}" destId="{F27AE705-2F94-4517-A406-35F2F0BC37FD}" srcOrd="1" destOrd="0" parTransId="{E09AC194-EA10-4E69-99D4-1BA5FF8F3C6B}" sibTransId="{DFD68F9E-37E5-4D88-8ECD-3D1AA763AA76}"/>
    <dgm:cxn modelId="{DDA969A7-7474-4B84-AC44-DDBDCA7D226C}" type="presOf" srcId="{17058617-2338-47FD-8BAF-F50B595CC4AF}" destId="{6D9CF4B6-514B-434E-8DAA-E3C4ADD1547F}" srcOrd="0" destOrd="0" presId="urn:microsoft.com/office/officeart/2005/8/layout/chevron2"/>
    <dgm:cxn modelId="{72D014B4-8C33-47AE-91F6-C97473A1F389}" type="presOf" srcId="{446BE3CD-DB2E-42F1-86BB-52266E2411EA}" destId="{EEAD257D-23CC-48AA-92E1-01082C07AD1A}" srcOrd="0" destOrd="1" presId="urn:microsoft.com/office/officeart/2005/8/layout/chevron2"/>
    <dgm:cxn modelId="{411852DC-5E65-4952-8410-40D88E9B46FA}" type="presOf" srcId="{EF98DB90-33E8-4C50-B3E6-8AC021A0FA61}" destId="{D6D0A602-2794-424A-8F14-746D8C371D54}" srcOrd="0" destOrd="2" presId="urn:microsoft.com/office/officeart/2005/8/layout/chevron2"/>
    <dgm:cxn modelId="{5947F14F-0B2C-4C62-84E5-5C539CCC0B92}" type="presOf" srcId="{D2E36A75-5072-4B96-B389-EDB115502B50}" destId="{6D9CF4B6-514B-434E-8DAA-E3C4ADD1547F}" srcOrd="0" destOrd="1" presId="urn:microsoft.com/office/officeart/2005/8/layout/chevron2"/>
    <dgm:cxn modelId="{AEA2F5AE-2BC7-442C-AA05-EA5EC1110B31}" srcId="{99C31DFF-9A12-4DFE-81EE-210C64D0C624}" destId="{B177E022-8DED-461D-BEB5-02B584053EB8}" srcOrd="2" destOrd="0" parTransId="{8A4F28E6-2384-4476-93F7-0BDD8AE6C202}" sibTransId="{2267E5CB-00A9-489F-B624-0AB1D9EDE253}"/>
    <dgm:cxn modelId="{F44584A3-CDBE-4701-9A36-A317146E0A0D}" srcId="{99C31DFF-9A12-4DFE-81EE-210C64D0C624}" destId="{17058617-2338-47FD-8BAF-F50B595CC4AF}" srcOrd="0" destOrd="0" parTransId="{117E1227-EAE1-4FA7-8973-96A92F5F8FE2}" sibTransId="{1E0785FE-99C5-4780-B48E-252A6C2F75FE}"/>
    <dgm:cxn modelId="{E71A4CB4-C583-4472-915F-B085350C74DB}" type="presParOf" srcId="{5F47CF35-1098-49E5-9798-3FAB41AE7085}" destId="{75A976AE-FCB2-45FC-8AAB-5B0EF6D44938}" srcOrd="0" destOrd="0" presId="urn:microsoft.com/office/officeart/2005/8/layout/chevron2"/>
    <dgm:cxn modelId="{AC4D6603-16A8-486B-B480-B75441FB85B9}" type="presParOf" srcId="{75A976AE-FCB2-45FC-8AAB-5B0EF6D44938}" destId="{26A2EA51-268F-49D1-A8EC-64D2256CF988}" srcOrd="0" destOrd="0" presId="urn:microsoft.com/office/officeart/2005/8/layout/chevron2"/>
    <dgm:cxn modelId="{6CD9AEBB-72BA-41B7-8C7C-765A71296D96}" type="presParOf" srcId="{75A976AE-FCB2-45FC-8AAB-5B0EF6D44938}" destId="{D6D0A602-2794-424A-8F14-746D8C371D54}" srcOrd="1" destOrd="0" presId="urn:microsoft.com/office/officeart/2005/8/layout/chevron2"/>
    <dgm:cxn modelId="{73065779-4DE7-4E0B-A766-174EF7161691}" type="presParOf" srcId="{5F47CF35-1098-49E5-9798-3FAB41AE7085}" destId="{98643B20-994C-4C14-80C1-64BA854F7ECD}" srcOrd="1" destOrd="0" presId="urn:microsoft.com/office/officeart/2005/8/layout/chevron2"/>
    <dgm:cxn modelId="{27EF5028-15A1-4848-B41E-F222106D587F}" type="presParOf" srcId="{5F47CF35-1098-49E5-9798-3FAB41AE7085}" destId="{11C35C94-4A8F-47E3-95BC-53E2799AFDF2}" srcOrd="2" destOrd="0" presId="urn:microsoft.com/office/officeart/2005/8/layout/chevron2"/>
    <dgm:cxn modelId="{1C3AEF9E-BE0F-4237-BF78-0AD70DC578A1}" type="presParOf" srcId="{11C35C94-4A8F-47E3-95BC-53E2799AFDF2}" destId="{F893BBF3-14B7-4412-85F6-5EB29FE536E7}" srcOrd="0" destOrd="0" presId="urn:microsoft.com/office/officeart/2005/8/layout/chevron2"/>
    <dgm:cxn modelId="{DA3FF1F2-BBBD-49E4-ACDB-F03AF78D7867}" type="presParOf" srcId="{11C35C94-4A8F-47E3-95BC-53E2799AFDF2}" destId="{EEAD257D-23CC-48AA-92E1-01082C07AD1A}" srcOrd="1" destOrd="0" presId="urn:microsoft.com/office/officeart/2005/8/layout/chevron2"/>
    <dgm:cxn modelId="{D01E4E53-C897-4F95-A08F-0646169C7027}" type="presParOf" srcId="{5F47CF35-1098-49E5-9798-3FAB41AE7085}" destId="{5691B2B6-D3B0-4BB1-9324-09B5E0FD0672}" srcOrd="3" destOrd="0" presId="urn:microsoft.com/office/officeart/2005/8/layout/chevron2"/>
    <dgm:cxn modelId="{3F4A30B1-ED87-415D-BF59-F004365129B5}" type="presParOf" srcId="{5F47CF35-1098-49E5-9798-3FAB41AE7085}" destId="{88A40642-2CDD-4233-8DCE-D1B8674B0A54}" srcOrd="4" destOrd="0" presId="urn:microsoft.com/office/officeart/2005/8/layout/chevron2"/>
    <dgm:cxn modelId="{E8D0C793-FDB5-4AA8-A06E-B393E43460CF}" type="presParOf" srcId="{88A40642-2CDD-4233-8DCE-D1B8674B0A54}" destId="{0EAFA281-9E5F-41F3-878D-F38A92F8BCFB}" srcOrd="0" destOrd="0" presId="urn:microsoft.com/office/officeart/2005/8/layout/chevron2"/>
    <dgm:cxn modelId="{5073B3B4-8B61-4183-8DE3-2D5845AD15AA}" type="presParOf" srcId="{88A40642-2CDD-4233-8DCE-D1B8674B0A54}" destId="{6D9CF4B6-514B-434E-8DAA-E3C4ADD154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406CF-BBBE-4C00-BA03-4000666269FF}" type="doc">
      <dgm:prSet loTypeId="urn:microsoft.com/office/officeart/2005/8/layout/pictureOrgChart+Icon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6F8EAA6-DC9F-4E27-83FB-B80F53C267DD}">
      <dgm:prSet phldrT="[Text]" custT="1"/>
      <dgm:spPr/>
      <dgm:t>
        <a:bodyPr/>
        <a:lstStyle/>
        <a:p>
          <a:r>
            <a:rPr lang="en-US" sz="2800" dirty="0" smtClean="0"/>
            <a:t>hematinics</a:t>
          </a:r>
          <a:endParaRPr lang="en-US" sz="2800" dirty="0"/>
        </a:p>
      </dgm:t>
    </dgm:pt>
    <dgm:pt modelId="{B621D7B1-473D-412C-B42D-190BAC72ABC3}" type="parTrans" cxnId="{54C1FA2F-F228-40AC-B7D2-7C606AD8E652}">
      <dgm:prSet/>
      <dgm:spPr/>
      <dgm:t>
        <a:bodyPr/>
        <a:lstStyle/>
        <a:p>
          <a:endParaRPr lang="en-US"/>
        </a:p>
      </dgm:t>
    </dgm:pt>
    <dgm:pt modelId="{9A371C8E-D871-42EC-A572-2CFB52802A75}" type="sibTrans" cxnId="{54C1FA2F-F228-40AC-B7D2-7C606AD8E652}">
      <dgm:prSet/>
      <dgm:spPr/>
      <dgm:t>
        <a:bodyPr/>
        <a:lstStyle/>
        <a:p>
          <a:endParaRPr lang="en-US"/>
        </a:p>
      </dgm:t>
    </dgm:pt>
    <dgm:pt modelId="{139ACA50-6E06-4C48-A11B-7CB115335237}">
      <dgm:prSet phldrT="[Text]" custT="1"/>
      <dgm:spPr/>
      <dgm:t>
        <a:bodyPr/>
        <a:lstStyle/>
        <a:p>
          <a:r>
            <a:rPr lang="en-US" sz="2400" dirty="0" smtClean="0"/>
            <a:t>Oral</a:t>
          </a:r>
        </a:p>
      </dgm:t>
    </dgm:pt>
    <dgm:pt modelId="{E8596311-C305-4453-904E-B77ECB4F22F7}" type="parTrans" cxnId="{7D205693-B089-42C7-8CAF-14E690527E52}">
      <dgm:prSet/>
      <dgm:spPr/>
      <dgm:t>
        <a:bodyPr/>
        <a:lstStyle/>
        <a:p>
          <a:endParaRPr lang="en-US"/>
        </a:p>
      </dgm:t>
    </dgm:pt>
    <dgm:pt modelId="{3340ED99-61B2-4E18-BA99-743724A743F0}" type="sibTrans" cxnId="{7D205693-B089-42C7-8CAF-14E690527E52}">
      <dgm:prSet/>
      <dgm:spPr/>
      <dgm:t>
        <a:bodyPr/>
        <a:lstStyle/>
        <a:p>
          <a:endParaRPr lang="en-US"/>
        </a:p>
      </dgm:t>
    </dgm:pt>
    <dgm:pt modelId="{30FA1ACA-D459-4C62-97F4-ABB7795C01BB}">
      <dgm:prSet phldrT="[Text]" custT="1"/>
      <dgm:spPr/>
      <dgm:t>
        <a:bodyPr/>
        <a:lstStyle/>
        <a:p>
          <a:r>
            <a:rPr lang="en-US" sz="2400" dirty="0" smtClean="0"/>
            <a:t>Parentera</a:t>
          </a:r>
          <a:r>
            <a:rPr lang="en-US" sz="2000" dirty="0" smtClean="0"/>
            <a:t>l</a:t>
          </a:r>
          <a:endParaRPr lang="en-US" sz="2000" dirty="0"/>
        </a:p>
      </dgm:t>
    </dgm:pt>
    <dgm:pt modelId="{92EBCB05-27C6-4546-B611-66C29DE66815}" type="parTrans" cxnId="{1610DC77-9C0D-4FCA-BB0A-66E817616C27}">
      <dgm:prSet/>
      <dgm:spPr/>
      <dgm:t>
        <a:bodyPr/>
        <a:lstStyle/>
        <a:p>
          <a:endParaRPr lang="en-US"/>
        </a:p>
      </dgm:t>
    </dgm:pt>
    <dgm:pt modelId="{09BD54B1-417C-49C5-B355-B0A39AC6D5A1}" type="sibTrans" cxnId="{1610DC77-9C0D-4FCA-BB0A-66E817616C27}">
      <dgm:prSet/>
      <dgm:spPr/>
      <dgm:t>
        <a:bodyPr/>
        <a:lstStyle/>
        <a:p>
          <a:endParaRPr lang="en-US"/>
        </a:p>
      </dgm:t>
    </dgm:pt>
    <dgm:pt modelId="{D94FED70-ADEF-40A6-9252-F83AC23FBA40}">
      <dgm:prSet phldrT="[Text]" custT="1"/>
      <dgm:spPr/>
      <dgm:t>
        <a:bodyPr/>
        <a:lstStyle/>
        <a:p>
          <a:r>
            <a:rPr lang="en-US" sz="2400" dirty="0" smtClean="0"/>
            <a:t>Ferrous sulphate</a:t>
          </a:r>
        </a:p>
      </dgm:t>
    </dgm:pt>
    <dgm:pt modelId="{E25F12A5-608D-412C-A0D0-496C993F7892}" type="parTrans" cxnId="{F08838D2-BED2-42A6-9890-C2D455A224E4}">
      <dgm:prSet/>
      <dgm:spPr/>
      <dgm:t>
        <a:bodyPr/>
        <a:lstStyle/>
        <a:p>
          <a:endParaRPr lang="en-US"/>
        </a:p>
      </dgm:t>
    </dgm:pt>
    <dgm:pt modelId="{3F572892-4482-4778-82DA-958BC5BE5FAB}" type="sibTrans" cxnId="{F08838D2-BED2-42A6-9890-C2D455A224E4}">
      <dgm:prSet/>
      <dgm:spPr/>
      <dgm:t>
        <a:bodyPr/>
        <a:lstStyle/>
        <a:p>
          <a:endParaRPr lang="en-US"/>
        </a:p>
      </dgm:t>
    </dgm:pt>
    <dgm:pt modelId="{9E617D93-CFC8-4DE5-A761-A47219C45873}">
      <dgm:prSet phldrT="[Text]" custT="1"/>
      <dgm:spPr/>
      <dgm:t>
        <a:bodyPr/>
        <a:lstStyle/>
        <a:p>
          <a:r>
            <a:rPr lang="en-US" sz="2800" dirty="0" smtClean="0"/>
            <a:t>I/V</a:t>
          </a:r>
          <a:endParaRPr lang="en-US" sz="2800" dirty="0"/>
        </a:p>
      </dgm:t>
    </dgm:pt>
    <dgm:pt modelId="{93607A24-7122-4666-8B4F-3EA96916430C}" type="parTrans" cxnId="{A136D97C-ABF1-48EB-901E-4836F3DD33E5}">
      <dgm:prSet/>
      <dgm:spPr/>
      <dgm:t>
        <a:bodyPr/>
        <a:lstStyle/>
        <a:p>
          <a:endParaRPr lang="en-US"/>
        </a:p>
      </dgm:t>
    </dgm:pt>
    <dgm:pt modelId="{CE9E41B1-EE5E-43D2-9A00-F9BC83683178}" type="sibTrans" cxnId="{A136D97C-ABF1-48EB-901E-4836F3DD33E5}">
      <dgm:prSet/>
      <dgm:spPr/>
      <dgm:t>
        <a:bodyPr/>
        <a:lstStyle/>
        <a:p>
          <a:endParaRPr lang="en-US"/>
        </a:p>
      </dgm:t>
    </dgm:pt>
    <dgm:pt modelId="{27992392-ECBF-4AF3-94B0-C1D8D7A8DF38}">
      <dgm:prSet phldrT="[Text]" custT="1"/>
      <dgm:spPr/>
      <dgm:t>
        <a:bodyPr/>
        <a:lstStyle/>
        <a:p>
          <a:r>
            <a:rPr lang="en-US" sz="2800" dirty="0" smtClean="0"/>
            <a:t>I/M</a:t>
          </a:r>
          <a:endParaRPr lang="en-US" sz="2800" dirty="0"/>
        </a:p>
      </dgm:t>
    </dgm:pt>
    <dgm:pt modelId="{98E81A63-74C3-4B5D-92B8-18D184590AAC}" type="parTrans" cxnId="{79CA0B9F-6470-4B3F-9B9F-D27B086A5E83}">
      <dgm:prSet/>
      <dgm:spPr/>
      <dgm:t>
        <a:bodyPr/>
        <a:lstStyle/>
        <a:p>
          <a:endParaRPr lang="en-US"/>
        </a:p>
      </dgm:t>
    </dgm:pt>
    <dgm:pt modelId="{76AF9AAE-4C37-4620-96B3-E3FD27B9E7FA}" type="sibTrans" cxnId="{79CA0B9F-6470-4B3F-9B9F-D27B086A5E83}">
      <dgm:prSet/>
      <dgm:spPr/>
      <dgm:t>
        <a:bodyPr/>
        <a:lstStyle/>
        <a:p>
          <a:endParaRPr lang="en-US"/>
        </a:p>
      </dgm:t>
    </dgm:pt>
    <dgm:pt modelId="{9CD42942-AB7A-4809-B93A-1AB11DD54D67}">
      <dgm:prSet phldrT="[Text]" custT="1"/>
      <dgm:spPr/>
      <dgm:t>
        <a:bodyPr/>
        <a:lstStyle/>
        <a:p>
          <a:r>
            <a:rPr lang="en-US" sz="2400" dirty="0" smtClean="0"/>
            <a:t>Ferrous gluconate</a:t>
          </a:r>
        </a:p>
      </dgm:t>
    </dgm:pt>
    <dgm:pt modelId="{FA8C944A-9EFB-438F-8F1A-FEE21B0380A2}" type="parTrans" cxnId="{5AD58F88-DCFD-4469-A2BA-82F5FFBDCAAC}">
      <dgm:prSet/>
      <dgm:spPr/>
      <dgm:t>
        <a:bodyPr/>
        <a:lstStyle/>
        <a:p>
          <a:endParaRPr lang="en-US"/>
        </a:p>
      </dgm:t>
    </dgm:pt>
    <dgm:pt modelId="{F994F17C-739E-4900-87FD-09A453DB551B}" type="sibTrans" cxnId="{5AD58F88-DCFD-4469-A2BA-82F5FFBDCAAC}">
      <dgm:prSet/>
      <dgm:spPr/>
      <dgm:t>
        <a:bodyPr/>
        <a:lstStyle/>
        <a:p>
          <a:endParaRPr lang="en-US"/>
        </a:p>
      </dgm:t>
    </dgm:pt>
    <dgm:pt modelId="{4B2103E1-9BA9-4D0F-A52D-6F1A4ED3F45F}">
      <dgm:prSet phldrT="[Text]" custT="1"/>
      <dgm:spPr/>
      <dgm:t>
        <a:bodyPr/>
        <a:lstStyle/>
        <a:p>
          <a:r>
            <a:rPr lang="en-US" sz="2400" dirty="0" smtClean="0"/>
            <a:t>Ferrous fumerate</a:t>
          </a:r>
        </a:p>
      </dgm:t>
    </dgm:pt>
    <dgm:pt modelId="{2154CF40-E776-4C0F-B163-7C938548F3CD}" type="parTrans" cxnId="{98F06E76-B73F-4A88-8CCD-894B4B6745A8}">
      <dgm:prSet/>
      <dgm:spPr/>
      <dgm:t>
        <a:bodyPr/>
        <a:lstStyle/>
        <a:p>
          <a:endParaRPr lang="en-US"/>
        </a:p>
      </dgm:t>
    </dgm:pt>
    <dgm:pt modelId="{BE7FE731-8CDD-445B-8CAD-69A6201E30D4}" type="sibTrans" cxnId="{98F06E76-B73F-4A88-8CCD-894B4B6745A8}">
      <dgm:prSet/>
      <dgm:spPr/>
      <dgm:t>
        <a:bodyPr/>
        <a:lstStyle/>
        <a:p>
          <a:endParaRPr lang="en-US"/>
        </a:p>
      </dgm:t>
    </dgm:pt>
    <dgm:pt modelId="{AB0C7310-64C9-4B66-AC0B-3FBAC0720E8D}">
      <dgm:prSet phldrT="[Text]" custT="1"/>
      <dgm:spPr/>
      <dgm:t>
        <a:bodyPr/>
        <a:lstStyle/>
        <a:p>
          <a:r>
            <a:rPr lang="en-US" sz="2400" dirty="0" smtClean="0"/>
            <a:t>Iron dextran</a:t>
          </a:r>
          <a:endParaRPr lang="en-US" sz="2400" dirty="0"/>
        </a:p>
      </dgm:t>
    </dgm:pt>
    <dgm:pt modelId="{50273CDF-1E4F-44D2-B5B4-FA6B52C704A1}" type="parTrans" cxnId="{A409ED38-7FFE-4307-98EA-EC3B14CF75A1}">
      <dgm:prSet/>
      <dgm:spPr/>
      <dgm:t>
        <a:bodyPr/>
        <a:lstStyle/>
        <a:p>
          <a:endParaRPr lang="en-US"/>
        </a:p>
      </dgm:t>
    </dgm:pt>
    <dgm:pt modelId="{9DA71B94-AEB8-4955-8C46-CBD1619ED49C}" type="sibTrans" cxnId="{A409ED38-7FFE-4307-98EA-EC3B14CF75A1}">
      <dgm:prSet/>
      <dgm:spPr/>
      <dgm:t>
        <a:bodyPr/>
        <a:lstStyle/>
        <a:p>
          <a:endParaRPr lang="en-US"/>
        </a:p>
      </dgm:t>
    </dgm:pt>
    <dgm:pt modelId="{E1373DB6-5C4C-41F3-BA3A-02ECA3DD8AEB}">
      <dgm:prSet phldrT="[Text]" custT="1"/>
      <dgm:spPr/>
      <dgm:t>
        <a:bodyPr/>
        <a:lstStyle/>
        <a:p>
          <a:r>
            <a:rPr lang="en-US" sz="2000" dirty="0" smtClean="0"/>
            <a:t>Sodium ferric gluconate</a:t>
          </a:r>
          <a:endParaRPr lang="en-US" sz="2000" dirty="0"/>
        </a:p>
      </dgm:t>
    </dgm:pt>
    <dgm:pt modelId="{8D2CA7B9-F2FB-45DD-889C-6981A56093E6}" type="parTrans" cxnId="{DDBF9E94-DD43-4299-9170-8007533ABAF7}">
      <dgm:prSet/>
      <dgm:spPr/>
      <dgm:t>
        <a:bodyPr/>
        <a:lstStyle/>
        <a:p>
          <a:endParaRPr lang="en-US"/>
        </a:p>
      </dgm:t>
    </dgm:pt>
    <dgm:pt modelId="{0678FB37-5431-45DD-A515-98A511F293F0}" type="sibTrans" cxnId="{DDBF9E94-DD43-4299-9170-8007533ABAF7}">
      <dgm:prSet/>
      <dgm:spPr/>
      <dgm:t>
        <a:bodyPr/>
        <a:lstStyle/>
        <a:p>
          <a:endParaRPr lang="en-US"/>
        </a:p>
      </dgm:t>
    </dgm:pt>
    <dgm:pt modelId="{771D3660-079E-4257-BBD0-1014893B28D5}">
      <dgm:prSet phldrT="[Text]" custT="1"/>
      <dgm:spPr/>
      <dgm:t>
        <a:bodyPr/>
        <a:lstStyle/>
        <a:p>
          <a:r>
            <a:rPr lang="en-US" sz="2400" dirty="0" smtClean="0"/>
            <a:t>Iron sucrose</a:t>
          </a:r>
          <a:endParaRPr lang="en-US" sz="2400" dirty="0"/>
        </a:p>
      </dgm:t>
    </dgm:pt>
    <dgm:pt modelId="{98F33FED-6EEA-4AF4-9AD7-24EC11A5B025}" type="parTrans" cxnId="{67E8A48D-542B-4232-9E66-2448EAB3676F}">
      <dgm:prSet/>
      <dgm:spPr/>
      <dgm:t>
        <a:bodyPr/>
        <a:lstStyle/>
        <a:p>
          <a:endParaRPr lang="en-US"/>
        </a:p>
      </dgm:t>
    </dgm:pt>
    <dgm:pt modelId="{46257AB7-D397-4703-9FEB-E4846B600DD2}" type="sibTrans" cxnId="{67E8A48D-542B-4232-9E66-2448EAB3676F}">
      <dgm:prSet/>
      <dgm:spPr/>
      <dgm:t>
        <a:bodyPr/>
        <a:lstStyle/>
        <a:p>
          <a:endParaRPr lang="en-US"/>
        </a:p>
      </dgm:t>
    </dgm:pt>
    <dgm:pt modelId="{CC575B87-FC7A-49A3-B0E3-C53B6CFBD19E}">
      <dgm:prSet phldrT="[Text]" custT="1"/>
      <dgm:spPr/>
      <dgm:t>
        <a:bodyPr/>
        <a:lstStyle/>
        <a:p>
          <a:r>
            <a:rPr lang="en-US" sz="2400" dirty="0" smtClean="0"/>
            <a:t>Iron dextran</a:t>
          </a:r>
          <a:endParaRPr lang="en-US" sz="2400" dirty="0"/>
        </a:p>
      </dgm:t>
    </dgm:pt>
    <dgm:pt modelId="{E84B4F75-3468-47FD-B8D1-E9C749B0E258}" type="parTrans" cxnId="{C46FCBBB-01D8-4D7C-9C9E-45A317B5CFF6}">
      <dgm:prSet/>
      <dgm:spPr/>
      <dgm:t>
        <a:bodyPr/>
        <a:lstStyle/>
        <a:p>
          <a:endParaRPr lang="en-US"/>
        </a:p>
      </dgm:t>
    </dgm:pt>
    <dgm:pt modelId="{E6427BEA-8D96-4E4E-BA0E-02770D0BE996}" type="sibTrans" cxnId="{C46FCBBB-01D8-4D7C-9C9E-45A317B5CFF6}">
      <dgm:prSet/>
      <dgm:spPr/>
      <dgm:t>
        <a:bodyPr/>
        <a:lstStyle/>
        <a:p>
          <a:endParaRPr lang="en-US"/>
        </a:p>
      </dgm:t>
    </dgm:pt>
    <dgm:pt modelId="{5F103CC0-6B4E-4280-A932-61E6F2C93E5C}" type="pres">
      <dgm:prSet presAssocID="{0E1406CF-BBBE-4C00-BA03-4000666269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3CA6EA-A524-4297-933B-F17FFF07CD98}" type="pres">
      <dgm:prSet presAssocID="{26F8EAA6-DC9F-4E27-83FB-B80F53C267DD}" presName="hierRoot1" presStyleCnt="0">
        <dgm:presLayoutVars>
          <dgm:hierBranch val="init"/>
        </dgm:presLayoutVars>
      </dgm:prSet>
      <dgm:spPr/>
    </dgm:pt>
    <dgm:pt modelId="{AA89D47F-108D-4EC8-BE30-B81E20C895C1}" type="pres">
      <dgm:prSet presAssocID="{26F8EAA6-DC9F-4E27-83FB-B80F53C267DD}" presName="rootComposite1" presStyleCnt="0"/>
      <dgm:spPr/>
    </dgm:pt>
    <dgm:pt modelId="{214A8302-79FA-4ADE-B04A-45C451799AAA}" type="pres">
      <dgm:prSet presAssocID="{26F8EAA6-DC9F-4E27-83FB-B80F53C267DD}" presName="rootText1" presStyleLbl="node0" presStyleIdx="0" presStyleCnt="1" custScaleX="139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9D60C7-5BBC-4806-8CE6-FD2CA00C4CCC}" type="pres">
      <dgm:prSet presAssocID="{26F8EAA6-DC9F-4E27-83FB-B80F53C267DD}" presName="rootPict1" presStyleLbl="alignImgPlace1" presStyleIdx="0" presStyleCnt="12" custLinFactNeighborX="-52496" custLinFactNeighborY="-16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48D640-3E55-445E-A579-23205B9A380D}" type="pres">
      <dgm:prSet presAssocID="{26F8EAA6-DC9F-4E27-83FB-B80F53C267D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D8D2D0D-5D18-44B0-BB9D-457A2B8FB367}" type="pres">
      <dgm:prSet presAssocID="{26F8EAA6-DC9F-4E27-83FB-B80F53C267DD}" presName="hierChild2" presStyleCnt="0"/>
      <dgm:spPr/>
    </dgm:pt>
    <dgm:pt modelId="{9E25D71C-F1D5-466C-82DA-D86E15794023}" type="pres">
      <dgm:prSet presAssocID="{E8596311-C305-4453-904E-B77ECB4F22F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6305935-E139-4A63-AAC2-10C1F28FA60E}" type="pres">
      <dgm:prSet presAssocID="{139ACA50-6E06-4C48-A11B-7CB115335237}" presName="hierRoot2" presStyleCnt="0">
        <dgm:presLayoutVars>
          <dgm:hierBranch val="init"/>
        </dgm:presLayoutVars>
      </dgm:prSet>
      <dgm:spPr/>
    </dgm:pt>
    <dgm:pt modelId="{352AAFC7-E83A-4501-8556-171A691DD40F}" type="pres">
      <dgm:prSet presAssocID="{139ACA50-6E06-4C48-A11B-7CB115335237}" presName="rootComposite" presStyleCnt="0"/>
      <dgm:spPr/>
    </dgm:pt>
    <dgm:pt modelId="{5F1394BD-CBC1-4EDB-8B9C-8E99775286C2}" type="pres">
      <dgm:prSet presAssocID="{139ACA50-6E06-4C48-A11B-7CB115335237}" presName="rootText" presStyleLbl="node2" presStyleIdx="0" presStyleCnt="2" custLinFactNeighborX="97" custLinFactNeighborY="10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24810-A88A-4069-9E27-A66D90108436}" type="pres">
      <dgm:prSet presAssocID="{139ACA50-6E06-4C48-A11B-7CB115335237}" presName="rootPict" presStyleLbl="alignImgPlace1" presStyleIdx="1" presStyleCnt="12" custLinFactNeighborY="23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A7CCD5-B567-415B-A001-36228676AC4F}" type="pres">
      <dgm:prSet presAssocID="{139ACA50-6E06-4C48-A11B-7CB115335237}" presName="rootConnector" presStyleLbl="node2" presStyleIdx="0" presStyleCnt="2"/>
      <dgm:spPr/>
      <dgm:t>
        <a:bodyPr/>
        <a:lstStyle/>
        <a:p>
          <a:endParaRPr lang="en-US"/>
        </a:p>
      </dgm:t>
    </dgm:pt>
    <dgm:pt modelId="{20184BEF-7EFD-4676-BC2D-4222F8100CC7}" type="pres">
      <dgm:prSet presAssocID="{139ACA50-6E06-4C48-A11B-7CB115335237}" presName="hierChild4" presStyleCnt="0"/>
      <dgm:spPr/>
    </dgm:pt>
    <dgm:pt modelId="{5C953A4C-4BE7-4E78-8BFE-75DF701DAA0F}" type="pres">
      <dgm:prSet presAssocID="{E25F12A5-608D-412C-A0D0-496C993F789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CC810D1-0CD9-4548-B100-3BD33993AE43}" type="pres">
      <dgm:prSet presAssocID="{D94FED70-ADEF-40A6-9252-F83AC23FBA40}" presName="hierRoot2" presStyleCnt="0">
        <dgm:presLayoutVars>
          <dgm:hierBranch val="init"/>
        </dgm:presLayoutVars>
      </dgm:prSet>
      <dgm:spPr/>
    </dgm:pt>
    <dgm:pt modelId="{BF0F32EE-6C43-4E4A-B9CB-FD44DF5C57B6}" type="pres">
      <dgm:prSet presAssocID="{D94FED70-ADEF-40A6-9252-F83AC23FBA40}" presName="rootComposite" presStyleCnt="0"/>
      <dgm:spPr/>
    </dgm:pt>
    <dgm:pt modelId="{A53E966A-EB9C-44CE-9285-9399F2F95203}" type="pres">
      <dgm:prSet presAssocID="{D94FED70-ADEF-40A6-9252-F83AC23FBA40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3D8239-317A-4251-A010-59A2B0472AB3}" type="pres">
      <dgm:prSet presAssocID="{D94FED70-ADEF-40A6-9252-F83AC23FBA40}" presName="rootPict" presStyleLbl="alignImgPlace1" presStyleIdx="2" presStyleCnt="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5D014D-3047-410E-8412-55239DACB571}" type="pres">
      <dgm:prSet presAssocID="{D94FED70-ADEF-40A6-9252-F83AC23FBA40}" presName="rootConnector" presStyleLbl="node3" presStyleIdx="0" presStyleCnt="5"/>
      <dgm:spPr/>
      <dgm:t>
        <a:bodyPr/>
        <a:lstStyle/>
        <a:p>
          <a:endParaRPr lang="en-US"/>
        </a:p>
      </dgm:t>
    </dgm:pt>
    <dgm:pt modelId="{D5224AFB-E598-4CA9-9135-56828BAD7C51}" type="pres">
      <dgm:prSet presAssocID="{D94FED70-ADEF-40A6-9252-F83AC23FBA40}" presName="hierChild4" presStyleCnt="0"/>
      <dgm:spPr/>
    </dgm:pt>
    <dgm:pt modelId="{B92C50D7-2D4B-4380-B81A-1BE2C3A94393}" type="pres">
      <dgm:prSet presAssocID="{D94FED70-ADEF-40A6-9252-F83AC23FBA40}" presName="hierChild5" presStyleCnt="0"/>
      <dgm:spPr/>
    </dgm:pt>
    <dgm:pt modelId="{FB5450AC-D25C-41F5-A2D9-465D085536B7}" type="pres">
      <dgm:prSet presAssocID="{FA8C944A-9EFB-438F-8F1A-FEE21B0380A2}" presName="Name37" presStyleLbl="parChTrans1D3" presStyleIdx="1" presStyleCnt="5"/>
      <dgm:spPr/>
      <dgm:t>
        <a:bodyPr/>
        <a:lstStyle/>
        <a:p>
          <a:endParaRPr lang="en-US"/>
        </a:p>
      </dgm:t>
    </dgm:pt>
    <dgm:pt modelId="{30A47B9E-CB81-4976-8EDE-8CA8A7A9E348}" type="pres">
      <dgm:prSet presAssocID="{9CD42942-AB7A-4809-B93A-1AB11DD54D67}" presName="hierRoot2" presStyleCnt="0">
        <dgm:presLayoutVars>
          <dgm:hierBranch val="init"/>
        </dgm:presLayoutVars>
      </dgm:prSet>
      <dgm:spPr/>
    </dgm:pt>
    <dgm:pt modelId="{766489E5-3443-4916-88FB-73A058F93A85}" type="pres">
      <dgm:prSet presAssocID="{9CD42942-AB7A-4809-B93A-1AB11DD54D67}" presName="rootComposite" presStyleCnt="0"/>
      <dgm:spPr/>
    </dgm:pt>
    <dgm:pt modelId="{8A03BB75-D004-4F80-8010-F9C8B7F37FA9}" type="pres">
      <dgm:prSet presAssocID="{9CD42942-AB7A-4809-B93A-1AB11DD54D67}" presName="rootText" presStyleLbl="node3" presStyleIdx="1" presStyleCnt="5" custScaleX="102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6FCAB7-5EF9-471B-9516-3994138CB1EA}" type="pres">
      <dgm:prSet presAssocID="{9CD42942-AB7A-4809-B93A-1AB11DD54D67}" presName="rootPict" presStyleLbl="alignImgPlace1" presStyleIdx="3" presStyleCnt="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4B3044-4E75-411E-919A-F272CC13200B}" type="pres">
      <dgm:prSet presAssocID="{9CD42942-AB7A-4809-B93A-1AB11DD54D67}" presName="rootConnector" presStyleLbl="node3" presStyleIdx="1" presStyleCnt="5"/>
      <dgm:spPr/>
      <dgm:t>
        <a:bodyPr/>
        <a:lstStyle/>
        <a:p>
          <a:endParaRPr lang="en-US"/>
        </a:p>
      </dgm:t>
    </dgm:pt>
    <dgm:pt modelId="{820610B6-8E9D-4DBA-98E7-959E5C73E1B9}" type="pres">
      <dgm:prSet presAssocID="{9CD42942-AB7A-4809-B93A-1AB11DD54D67}" presName="hierChild4" presStyleCnt="0"/>
      <dgm:spPr/>
    </dgm:pt>
    <dgm:pt modelId="{E2157A1C-6912-4FAC-9FB1-04989EF35D10}" type="pres">
      <dgm:prSet presAssocID="{9CD42942-AB7A-4809-B93A-1AB11DD54D67}" presName="hierChild5" presStyleCnt="0"/>
      <dgm:spPr/>
    </dgm:pt>
    <dgm:pt modelId="{A30FC85F-A842-4784-A805-4F68948427A4}" type="pres">
      <dgm:prSet presAssocID="{2154CF40-E776-4C0F-B163-7C938548F3CD}" presName="Name37" presStyleLbl="parChTrans1D3" presStyleIdx="2" presStyleCnt="5"/>
      <dgm:spPr/>
      <dgm:t>
        <a:bodyPr/>
        <a:lstStyle/>
        <a:p>
          <a:endParaRPr lang="en-US"/>
        </a:p>
      </dgm:t>
    </dgm:pt>
    <dgm:pt modelId="{B53273A6-90A1-4E92-8386-ADEC744796E8}" type="pres">
      <dgm:prSet presAssocID="{4B2103E1-9BA9-4D0F-A52D-6F1A4ED3F45F}" presName="hierRoot2" presStyleCnt="0">
        <dgm:presLayoutVars>
          <dgm:hierBranch val="init"/>
        </dgm:presLayoutVars>
      </dgm:prSet>
      <dgm:spPr/>
    </dgm:pt>
    <dgm:pt modelId="{22C032EA-D7C0-4934-9A85-944B10162175}" type="pres">
      <dgm:prSet presAssocID="{4B2103E1-9BA9-4D0F-A52D-6F1A4ED3F45F}" presName="rootComposite" presStyleCnt="0"/>
      <dgm:spPr/>
    </dgm:pt>
    <dgm:pt modelId="{A37CEE7E-B819-44C1-AA6D-CDD5767E07FF}" type="pres">
      <dgm:prSet presAssocID="{4B2103E1-9BA9-4D0F-A52D-6F1A4ED3F45F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91458-E1DE-4785-AA08-39C0B91E217B}" type="pres">
      <dgm:prSet presAssocID="{4B2103E1-9BA9-4D0F-A52D-6F1A4ED3F45F}" presName="rootPict" presStyleLbl="alignImgPlace1" presStyleIdx="4" presStyleCnt="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866AB0-180A-44EC-A544-3E3FBE393FFD}" type="pres">
      <dgm:prSet presAssocID="{4B2103E1-9BA9-4D0F-A52D-6F1A4ED3F45F}" presName="rootConnector" presStyleLbl="node3" presStyleIdx="2" presStyleCnt="5"/>
      <dgm:spPr/>
      <dgm:t>
        <a:bodyPr/>
        <a:lstStyle/>
        <a:p>
          <a:endParaRPr lang="en-US"/>
        </a:p>
      </dgm:t>
    </dgm:pt>
    <dgm:pt modelId="{B12980F0-1201-487F-8FD0-68F5C9587563}" type="pres">
      <dgm:prSet presAssocID="{4B2103E1-9BA9-4D0F-A52D-6F1A4ED3F45F}" presName="hierChild4" presStyleCnt="0"/>
      <dgm:spPr/>
    </dgm:pt>
    <dgm:pt modelId="{50E51528-DCD5-43E5-BEBD-C4AAA382A075}" type="pres">
      <dgm:prSet presAssocID="{4B2103E1-9BA9-4D0F-A52D-6F1A4ED3F45F}" presName="hierChild5" presStyleCnt="0"/>
      <dgm:spPr/>
    </dgm:pt>
    <dgm:pt modelId="{C5BDA67A-2924-41A3-8EB5-A43983C76328}" type="pres">
      <dgm:prSet presAssocID="{139ACA50-6E06-4C48-A11B-7CB115335237}" presName="hierChild5" presStyleCnt="0"/>
      <dgm:spPr/>
    </dgm:pt>
    <dgm:pt modelId="{D5F3BF08-B92A-428E-8232-FB79234154C4}" type="pres">
      <dgm:prSet presAssocID="{92EBCB05-27C6-4546-B611-66C29DE6681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E81D48D-5991-4207-982A-40EF6AE6A802}" type="pres">
      <dgm:prSet presAssocID="{30FA1ACA-D459-4C62-97F4-ABB7795C01BB}" presName="hierRoot2" presStyleCnt="0">
        <dgm:presLayoutVars>
          <dgm:hierBranch val="init"/>
        </dgm:presLayoutVars>
      </dgm:prSet>
      <dgm:spPr/>
    </dgm:pt>
    <dgm:pt modelId="{E37EEA9F-F644-451F-A5D4-498A506E64BC}" type="pres">
      <dgm:prSet presAssocID="{30FA1ACA-D459-4C62-97F4-ABB7795C01BB}" presName="rootComposite" presStyleCnt="0"/>
      <dgm:spPr/>
    </dgm:pt>
    <dgm:pt modelId="{735EBDCA-8A7A-4198-B9C7-866F20B0E089}" type="pres">
      <dgm:prSet presAssocID="{30FA1ACA-D459-4C62-97F4-ABB7795C01BB}" presName="rootText" presStyleLbl="node2" presStyleIdx="1" presStyleCnt="2" custScaleX="108679" custLinFactNeighborX="5098" custLinFactNeighborY="1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7DCA1-E989-41C1-9732-E8A61D3F5428}" type="pres">
      <dgm:prSet presAssocID="{30FA1ACA-D459-4C62-97F4-ABB7795C01BB}" presName="rootPict" presStyleLbl="alignImgPlace1" presStyleIdx="5" presStyleCnt="1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A91DA6-8B45-478F-A7D4-04F76066DFA5}" type="pres">
      <dgm:prSet presAssocID="{30FA1ACA-D459-4C62-97F4-ABB7795C01BB}" presName="rootConnector" presStyleLbl="node2" presStyleIdx="1" presStyleCnt="2"/>
      <dgm:spPr/>
      <dgm:t>
        <a:bodyPr/>
        <a:lstStyle/>
        <a:p>
          <a:endParaRPr lang="en-US"/>
        </a:p>
      </dgm:t>
    </dgm:pt>
    <dgm:pt modelId="{0D4B10BB-EF59-422F-A89B-0C5C5DB9ED7A}" type="pres">
      <dgm:prSet presAssocID="{30FA1ACA-D459-4C62-97F4-ABB7795C01BB}" presName="hierChild4" presStyleCnt="0"/>
      <dgm:spPr/>
    </dgm:pt>
    <dgm:pt modelId="{4B5F9C71-8CFA-4393-8008-133E241401B3}" type="pres">
      <dgm:prSet presAssocID="{93607A24-7122-4666-8B4F-3EA96916430C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17F3EAA-E601-4C24-A68A-5B208E43B352}" type="pres">
      <dgm:prSet presAssocID="{9E617D93-CFC8-4DE5-A761-A47219C45873}" presName="hierRoot2" presStyleCnt="0">
        <dgm:presLayoutVars>
          <dgm:hierBranch val="init"/>
        </dgm:presLayoutVars>
      </dgm:prSet>
      <dgm:spPr/>
    </dgm:pt>
    <dgm:pt modelId="{B878E6EE-9F5A-42C5-845D-FCF40D066564}" type="pres">
      <dgm:prSet presAssocID="{9E617D93-CFC8-4DE5-A761-A47219C45873}" presName="rootComposite" presStyleCnt="0"/>
      <dgm:spPr/>
    </dgm:pt>
    <dgm:pt modelId="{403C0887-43B7-4516-8824-8D5079BF641A}" type="pres">
      <dgm:prSet presAssocID="{9E617D93-CFC8-4DE5-A761-A47219C45873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07CF89-4ACD-4104-81A9-867C091A8B7C}" type="pres">
      <dgm:prSet presAssocID="{9E617D93-CFC8-4DE5-A761-A47219C45873}" presName="rootPict" presStyleLbl="alignImgPlace1" presStyleIdx="6" presStyleCnt="1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1A420974-099A-4A65-889F-42F304B36B28}" type="pres">
      <dgm:prSet presAssocID="{9E617D93-CFC8-4DE5-A761-A47219C45873}" presName="rootConnector" presStyleLbl="node3" presStyleIdx="3" presStyleCnt="5"/>
      <dgm:spPr/>
      <dgm:t>
        <a:bodyPr/>
        <a:lstStyle/>
        <a:p>
          <a:endParaRPr lang="en-US"/>
        </a:p>
      </dgm:t>
    </dgm:pt>
    <dgm:pt modelId="{C19A8A84-7684-4A91-B44D-A9BB07BB5536}" type="pres">
      <dgm:prSet presAssocID="{9E617D93-CFC8-4DE5-A761-A47219C45873}" presName="hierChild4" presStyleCnt="0"/>
      <dgm:spPr/>
    </dgm:pt>
    <dgm:pt modelId="{021132FA-BE76-4D43-A61B-CFEE59D08AB3}" type="pres">
      <dgm:prSet presAssocID="{50273CDF-1E4F-44D2-B5B4-FA6B52C704A1}" presName="Name37" presStyleLbl="parChTrans1D4" presStyleIdx="0" presStyleCnt="4"/>
      <dgm:spPr/>
      <dgm:t>
        <a:bodyPr/>
        <a:lstStyle/>
        <a:p>
          <a:endParaRPr lang="en-US"/>
        </a:p>
      </dgm:t>
    </dgm:pt>
    <dgm:pt modelId="{8ED7547F-85E3-4B30-BE1D-B96F3006B8DE}" type="pres">
      <dgm:prSet presAssocID="{AB0C7310-64C9-4B66-AC0B-3FBAC0720E8D}" presName="hierRoot2" presStyleCnt="0">
        <dgm:presLayoutVars>
          <dgm:hierBranch val="init"/>
        </dgm:presLayoutVars>
      </dgm:prSet>
      <dgm:spPr/>
    </dgm:pt>
    <dgm:pt modelId="{98B2F9AB-BD3C-4EB0-B49A-07CB8D61FF6A}" type="pres">
      <dgm:prSet presAssocID="{AB0C7310-64C9-4B66-AC0B-3FBAC0720E8D}" presName="rootComposite" presStyleCnt="0"/>
      <dgm:spPr/>
    </dgm:pt>
    <dgm:pt modelId="{EADE49E4-BA0C-46E4-BDDF-8BB0AAB0C18E}" type="pres">
      <dgm:prSet presAssocID="{AB0C7310-64C9-4B66-AC0B-3FBAC0720E8D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1A6346-488A-4861-8EF7-0E2A2B21CFF7}" type="pres">
      <dgm:prSet presAssocID="{AB0C7310-64C9-4B66-AC0B-3FBAC0720E8D}" presName="rootPict" presStyleLbl="alignImgPlace1" presStyleIdx="7" presStyleCnt="1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8B4099-38BD-4A03-9B79-AC45B3D12EE4}" type="pres">
      <dgm:prSet presAssocID="{AB0C7310-64C9-4B66-AC0B-3FBAC0720E8D}" presName="rootConnector" presStyleLbl="node4" presStyleIdx="0" presStyleCnt="4"/>
      <dgm:spPr/>
      <dgm:t>
        <a:bodyPr/>
        <a:lstStyle/>
        <a:p>
          <a:endParaRPr lang="en-US"/>
        </a:p>
      </dgm:t>
    </dgm:pt>
    <dgm:pt modelId="{71955780-6FAB-429B-B259-FDD4ED82EA1C}" type="pres">
      <dgm:prSet presAssocID="{AB0C7310-64C9-4B66-AC0B-3FBAC0720E8D}" presName="hierChild4" presStyleCnt="0"/>
      <dgm:spPr/>
    </dgm:pt>
    <dgm:pt modelId="{FC2367AA-E5B2-42F5-8647-B9BC623F2EF3}" type="pres">
      <dgm:prSet presAssocID="{AB0C7310-64C9-4B66-AC0B-3FBAC0720E8D}" presName="hierChild5" presStyleCnt="0"/>
      <dgm:spPr/>
    </dgm:pt>
    <dgm:pt modelId="{E80202ED-452A-424B-8B29-C2A69F3C23AF}" type="pres">
      <dgm:prSet presAssocID="{8D2CA7B9-F2FB-45DD-889C-6981A56093E6}" presName="Name37" presStyleLbl="parChTrans1D4" presStyleIdx="1" presStyleCnt="4"/>
      <dgm:spPr/>
      <dgm:t>
        <a:bodyPr/>
        <a:lstStyle/>
        <a:p>
          <a:endParaRPr lang="en-US"/>
        </a:p>
      </dgm:t>
    </dgm:pt>
    <dgm:pt modelId="{D0E02632-1709-486C-B63B-20A4B1E94F65}" type="pres">
      <dgm:prSet presAssocID="{E1373DB6-5C4C-41F3-BA3A-02ECA3DD8AEB}" presName="hierRoot2" presStyleCnt="0">
        <dgm:presLayoutVars>
          <dgm:hierBranch val="init"/>
        </dgm:presLayoutVars>
      </dgm:prSet>
      <dgm:spPr/>
    </dgm:pt>
    <dgm:pt modelId="{769FAFB5-15F6-4475-A732-4295DCD5D0D8}" type="pres">
      <dgm:prSet presAssocID="{E1373DB6-5C4C-41F3-BA3A-02ECA3DD8AEB}" presName="rootComposite" presStyleCnt="0"/>
      <dgm:spPr/>
    </dgm:pt>
    <dgm:pt modelId="{16F0EA37-DBC1-442F-9D15-2F3E0968114C}" type="pres">
      <dgm:prSet presAssocID="{E1373DB6-5C4C-41F3-BA3A-02ECA3DD8AEB}" presName="rootText" presStyleLbl="node4" presStyleIdx="1" presStyleCnt="4" custLinFactNeighborX="231" custLinFactNeighborY="-98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07A5E-FDAE-4C68-8E5E-93F38EDF7377}" type="pres">
      <dgm:prSet presAssocID="{E1373DB6-5C4C-41F3-BA3A-02ECA3DD8AEB}" presName="rootPict" presStyleLbl="alignImgPlace1" presStyleIdx="8" presStyleCnt="1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7AC94A-1D54-4123-896A-C7722FE5AC09}" type="pres">
      <dgm:prSet presAssocID="{E1373DB6-5C4C-41F3-BA3A-02ECA3DD8AEB}" presName="rootConnector" presStyleLbl="node4" presStyleIdx="1" presStyleCnt="4"/>
      <dgm:spPr/>
      <dgm:t>
        <a:bodyPr/>
        <a:lstStyle/>
        <a:p>
          <a:endParaRPr lang="en-US"/>
        </a:p>
      </dgm:t>
    </dgm:pt>
    <dgm:pt modelId="{4D0A1A3B-9C19-4EB4-9346-0946016D9E13}" type="pres">
      <dgm:prSet presAssocID="{E1373DB6-5C4C-41F3-BA3A-02ECA3DD8AEB}" presName="hierChild4" presStyleCnt="0"/>
      <dgm:spPr/>
    </dgm:pt>
    <dgm:pt modelId="{C18FFBD8-64B7-4A7C-995A-AF1D17900566}" type="pres">
      <dgm:prSet presAssocID="{E1373DB6-5C4C-41F3-BA3A-02ECA3DD8AEB}" presName="hierChild5" presStyleCnt="0"/>
      <dgm:spPr/>
    </dgm:pt>
    <dgm:pt modelId="{3D04230E-8013-41B9-80EF-EF3D794FE5A8}" type="pres">
      <dgm:prSet presAssocID="{98F33FED-6EEA-4AF4-9AD7-24EC11A5B025}" presName="Name37" presStyleLbl="parChTrans1D4" presStyleIdx="2" presStyleCnt="4"/>
      <dgm:spPr/>
      <dgm:t>
        <a:bodyPr/>
        <a:lstStyle/>
        <a:p>
          <a:endParaRPr lang="en-US"/>
        </a:p>
      </dgm:t>
    </dgm:pt>
    <dgm:pt modelId="{C2A1E78D-72C0-469E-890F-D8FEEE774669}" type="pres">
      <dgm:prSet presAssocID="{771D3660-079E-4257-BBD0-1014893B28D5}" presName="hierRoot2" presStyleCnt="0">
        <dgm:presLayoutVars>
          <dgm:hierBranch val="init"/>
        </dgm:presLayoutVars>
      </dgm:prSet>
      <dgm:spPr/>
    </dgm:pt>
    <dgm:pt modelId="{1BDCCBE5-AF85-4A0B-95FB-A6F78F8EE757}" type="pres">
      <dgm:prSet presAssocID="{771D3660-079E-4257-BBD0-1014893B28D5}" presName="rootComposite" presStyleCnt="0"/>
      <dgm:spPr/>
    </dgm:pt>
    <dgm:pt modelId="{E1C9EC5F-BFE1-430F-A863-C36F230754A6}" type="pres">
      <dgm:prSet presAssocID="{771D3660-079E-4257-BBD0-1014893B28D5}" presName="rootText" presStyleLbl="node4" presStyleIdx="2" presStyleCnt="4" custLinFactNeighborX="231" custLinFactNeighborY="-22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FA3CE0-2595-4D94-85C8-DE5598A05C45}" type="pres">
      <dgm:prSet presAssocID="{771D3660-079E-4257-BBD0-1014893B28D5}" presName="rootPict" presStyleLbl="alignImgPlace1" presStyleIdx="9" presStyleCnt="12" custScaleX="91583" custScaleY="115840" custLinFactNeighborX="-7700" custLinFactNeighborY="-35040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B0E5C8-5678-4566-AA55-427FCCE4F21A}" type="pres">
      <dgm:prSet presAssocID="{771D3660-079E-4257-BBD0-1014893B28D5}" presName="rootConnector" presStyleLbl="node4" presStyleIdx="2" presStyleCnt="4"/>
      <dgm:spPr/>
      <dgm:t>
        <a:bodyPr/>
        <a:lstStyle/>
        <a:p>
          <a:endParaRPr lang="en-US"/>
        </a:p>
      </dgm:t>
    </dgm:pt>
    <dgm:pt modelId="{8484163C-8774-4DA1-B9A3-459B61FDEDEA}" type="pres">
      <dgm:prSet presAssocID="{771D3660-079E-4257-BBD0-1014893B28D5}" presName="hierChild4" presStyleCnt="0"/>
      <dgm:spPr/>
    </dgm:pt>
    <dgm:pt modelId="{47015181-608C-452E-9B75-A328B5108242}" type="pres">
      <dgm:prSet presAssocID="{771D3660-079E-4257-BBD0-1014893B28D5}" presName="hierChild5" presStyleCnt="0"/>
      <dgm:spPr/>
    </dgm:pt>
    <dgm:pt modelId="{7CA51B03-509A-40F0-A396-CCDB653631DE}" type="pres">
      <dgm:prSet presAssocID="{9E617D93-CFC8-4DE5-A761-A47219C45873}" presName="hierChild5" presStyleCnt="0"/>
      <dgm:spPr/>
    </dgm:pt>
    <dgm:pt modelId="{AC38DA8D-83C1-43A9-A373-81DFB9885CEF}" type="pres">
      <dgm:prSet presAssocID="{98E81A63-74C3-4B5D-92B8-18D184590AAC}" presName="Name37" presStyleLbl="parChTrans1D3" presStyleIdx="4" presStyleCnt="5"/>
      <dgm:spPr/>
      <dgm:t>
        <a:bodyPr/>
        <a:lstStyle/>
        <a:p>
          <a:endParaRPr lang="en-US"/>
        </a:p>
      </dgm:t>
    </dgm:pt>
    <dgm:pt modelId="{9DA671DA-2159-4539-95EB-3477AF55752E}" type="pres">
      <dgm:prSet presAssocID="{27992392-ECBF-4AF3-94B0-C1D8D7A8DF38}" presName="hierRoot2" presStyleCnt="0">
        <dgm:presLayoutVars>
          <dgm:hierBranch val="init"/>
        </dgm:presLayoutVars>
      </dgm:prSet>
      <dgm:spPr/>
    </dgm:pt>
    <dgm:pt modelId="{05DBE2EB-A8D9-4A78-9AED-D2686C51FE40}" type="pres">
      <dgm:prSet presAssocID="{27992392-ECBF-4AF3-94B0-C1D8D7A8DF38}" presName="rootComposite" presStyleCnt="0"/>
      <dgm:spPr/>
    </dgm:pt>
    <dgm:pt modelId="{C018B263-5B4C-4B40-B467-685093640DEE}" type="pres">
      <dgm:prSet presAssocID="{27992392-ECBF-4AF3-94B0-C1D8D7A8DF3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7F002-C865-4C38-9F81-63D642F78CBC}" type="pres">
      <dgm:prSet presAssocID="{27992392-ECBF-4AF3-94B0-C1D8D7A8DF38}" presName="rootPict" presStyleLbl="alignImgPlace1" presStyleIdx="10" presStyleCnt="1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DFD572-E677-4D0F-A734-C2E0D33FDA07}" type="pres">
      <dgm:prSet presAssocID="{27992392-ECBF-4AF3-94B0-C1D8D7A8DF38}" presName="rootConnector" presStyleLbl="node3" presStyleIdx="4" presStyleCnt="5"/>
      <dgm:spPr/>
      <dgm:t>
        <a:bodyPr/>
        <a:lstStyle/>
        <a:p>
          <a:endParaRPr lang="en-US"/>
        </a:p>
      </dgm:t>
    </dgm:pt>
    <dgm:pt modelId="{5B5CD9F0-DC3B-48E8-A921-C315E11FBDAD}" type="pres">
      <dgm:prSet presAssocID="{27992392-ECBF-4AF3-94B0-C1D8D7A8DF38}" presName="hierChild4" presStyleCnt="0"/>
      <dgm:spPr/>
    </dgm:pt>
    <dgm:pt modelId="{34FCD8EE-BB25-4180-B3E2-3D26EA9FDE3A}" type="pres">
      <dgm:prSet presAssocID="{E84B4F75-3468-47FD-B8D1-E9C749B0E258}" presName="Name37" presStyleLbl="parChTrans1D4" presStyleIdx="3" presStyleCnt="4"/>
      <dgm:spPr/>
      <dgm:t>
        <a:bodyPr/>
        <a:lstStyle/>
        <a:p>
          <a:endParaRPr lang="en-US"/>
        </a:p>
      </dgm:t>
    </dgm:pt>
    <dgm:pt modelId="{44C1ED08-5741-4524-A4DA-53D3CC4C7B33}" type="pres">
      <dgm:prSet presAssocID="{CC575B87-FC7A-49A3-B0E3-C53B6CFBD19E}" presName="hierRoot2" presStyleCnt="0">
        <dgm:presLayoutVars>
          <dgm:hierBranch val="init"/>
        </dgm:presLayoutVars>
      </dgm:prSet>
      <dgm:spPr/>
    </dgm:pt>
    <dgm:pt modelId="{713B6B41-A213-46B8-A365-07DC573CF6B6}" type="pres">
      <dgm:prSet presAssocID="{CC575B87-FC7A-49A3-B0E3-C53B6CFBD19E}" presName="rootComposite" presStyleCnt="0"/>
      <dgm:spPr/>
    </dgm:pt>
    <dgm:pt modelId="{B50B98BD-B253-4C55-9071-667167214266}" type="pres">
      <dgm:prSet presAssocID="{CC575B87-FC7A-49A3-B0E3-C53B6CFBD19E}" presName="rootText" presStyleLbl="node4" presStyleIdx="3" presStyleCnt="4" custLinFactNeighborX="-3678" custLinFactNeighborY="-29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2323AF-B96E-4C06-AB89-AB6437E91782}" type="pres">
      <dgm:prSet presAssocID="{CC575B87-FC7A-49A3-B0E3-C53B6CFBD19E}" presName="rootPict" presStyleLbl="alignImgPlace1" presStyleIdx="11" presStyleCnt="1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FC1589-457B-4D92-A89C-C3978495943F}" type="pres">
      <dgm:prSet presAssocID="{CC575B87-FC7A-49A3-B0E3-C53B6CFBD19E}" presName="rootConnector" presStyleLbl="node4" presStyleIdx="3" presStyleCnt="4"/>
      <dgm:spPr/>
      <dgm:t>
        <a:bodyPr/>
        <a:lstStyle/>
        <a:p>
          <a:endParaRPr lang="en-US"/>
        </a:p>
      </dgm:t>
    </dgm:pt>
    <dgm:pt modelId="{FD636390-AFB0-4CE9-8F4D-0BF81366DE25}" type="pres">
      <dgm:prSet presAssocID="{CC575B87-FC7A-49A3-B0E3-C53B6CFBD19E}" presName="hierChild4" presStyleCnt="0"/>
      <dgm:spPr/>
    </dgm:pt>
    <dgm:pt modelId="{B5B81F8E-B543-45F4-8A9D-8EAB273125BF}" type="pres">
      <dgm:prSet presAssocID="{CC575B87-FC7A-49A3-B0E3-C53B6CFBD19E}" presName="hierChild5" presStyleCnt="0"/>
      <dgm:spPr/>
    </dgm:pt>
    <dgm:pt modelId="{3941F4E5-8419-4294-96C4-3F6138A0A57B}" type="pres">
      <dgm:prSet presAssocID="{27992392-ECBF-4AF3-94B0-C1D8D7A8DF38}" presName="hierChild5" presStyleCnt="0"/>
      <dgm:spPr/>
    </dgm:pt>
    <dgm:pt modelId="{D5C34CFF-41DF-4BA2-9E5D-B2AF21E22DCC}" type="pres">
      <dgm:prSet presAssocID="{30FA1ACA-D459-4C62-97F4-ABB7795C01BB}" presName="hierChild5" presStyleCnt="0"/>
      <dgm:spPr/>
    </dgm:pt>
    <dgm:pt modelId="{8260623E-B64C-4C43-BA7F-A478B4054A07}" type="pres">
      <dgm:prSet presAssocID="{26F8EAA6-DC9F-4E27-83FB-B80F53C267DD}" presName="hierChild3" presStyleCnt="0"/>
      <dgm:spPr/>
    </dgm:pt>
  </dgm:ptLst>
  <dgm:cxnLst>
    <dgm:cxn modelId="{79CA0B9F-6470-4B3F-9B9F-D27B086A5E83}" srcId="{30FA1ACA-D459-4C62-97F4-ABB7795C01BB}" destId="{27992392-ECBF-4AF3-94B0-C1D8D7A8DF38}" srcOrd="1" destOrd="0" parTransId="{98E81A63-74C3-4B5D-92B8-18D184590AAC}" sibTransId="{76AF9AAE-4C37-4620-96B3-E3FD27B9E7FA}"/>
    <dgm:cxn modelId="{2520488D-FE32-417D-8335-FC1E4CD8C468}" type="presOf" srcId="{FA8C944A-9EFB-438F-8F1A-FEE21B0380A2}" destId="{FB5450AC-D25C-41F5-A2D9-465D085536B7}" srcOrd="0" destOrd="0" presId="urn:microsoft.com/office/officeart/2005/8/layout/pictureOrgChart+Icon"/>
    <dgm:cxn modelId="{54C1FA2F-F228-40AC-B7D2-7C606AD8E652}" srcId="{0E1406CF-BBBE-4C00-BA03-4000666269FF}" destId="{26F8EAA6-DC9F-4E27-83FB-B80F53C267DD}" srcOrd="0" destOrd="0" parTransId="{B621D7B1-473D-412C-B42D-190BAC72ABC3}" sibTransId="{9A371C8E-D871-42EC-A572-2CFB52802A75}"/>
    <dgm:cxn modelId="{91E4BCF4-5008-4447-B1D3-32FEB4BA113D}" type="presOf" srcId="{98E81A63-74C3-4B5D-92B8-18D184590AAC}" destId="{AC38DA8D-83C1-43A9-A373-81DFB9885CEF}" srcOrd="0" destOrd="0" presId="urn:microsoft.com/office/officeart/2005/8/layout/pictureOrgChart+Icon"/>
    <dgm:cxn modelId="{1E0A7F85-A8E6-4CED-92AF-0C20DF04F2C7}" type="presOf" srcId="{26F8EAA6-DC9F-4E27-83FB-B80F53C267DD}" destId="{BD48D640-3E55-445E-A579-23205B9A380D}" srcOrd="1" destOrd="0" presId="urn:microsoft.com/office/officeart/2005/8/layout/pictureOrgChart+Icon"/>
    <dgm:cxn modelId="{C46FCBBB-01D8-4D7C-9C9E-45A317B5CFF6}" srcId="{27992392-ECBF-4AF3-94B0-C1D8D7A8DF38}" destId="{CC575B87-FC7A-49A3-B0E3-C53B6CFBD19E}" srcOrd="0" destOrd="0" parTransId="{E84B4F75-3468-47FD-B8D1-E9C749B0E258}" sibTransId="{E6427BEA-8D96-4E4E-BA0E-02770D0BE996}"/>
    <dgm:cxn modelId="{53293BDC-A3E3-4DA9-88FA-C85A43826106}" type="presOf" srcId="{30FA1ACA-D459-4C62-97F4-ABB7795C01BB}" destId="{735EBDCA-8A7A-4198-B9C7-866F20B0E089}" srcOrd="0" destOrd="0" presId="urn:microsoft.com/office/officeart/2005/8/layout/pictureOrgChart+Icon"/>
    <dgm:cxn modelId="{7D205693-B089-42C7-8CAF-14E690527E52}" srcId="{26F8EAA6-DC9F-4E27-83FB-B80F53C267DD}" destId="{139ACA50-6E06-4C48-A11B-7CB115335237}" srcOrd="0" destOrd="0" parTransId="{E8596311-C305-4453-904E-B77ECB4F22F7}" sibTransId="{3340ED99-61B2-4E18-BA99-743724A743F0}"/>
    <dgm:cxn modelId="{4829B6A1-0C7B-4032-BB5F-983D4423C779}" type="presOf" srcId="{9CD42942-AB7A-4809-B93A-1AB11DD54D67}" destId="{8A03BB75-D004-4F80-8010-F9C8B7F37FA9}" srcOrd="0" destOrd="0" presId="urn:microsoft.com/office/officeart/2005/8/layout/pictureOrgChart+Icon"/>
    <dgm:cxn modelId="{F937C574-DE2F-4F9F-ADC4-75204B2CDA5C}" type="presOf" srcId="{E1373DB6-5C4C-41F3-BA3A-02ECA3DD8AEB}" destId="{16F0EA37-DBC1-442F-9D15-2F3E0968114C}" srcOrd="0" destOrd="0" presId="urn:microsoft.com/office/officeart/2005/8/layout/pictureOrgChart+Icon"/>
    <dgm:cxn modelId="{4DAB1681-4A11-47C3-AA77-3BE37D02EA64}" type="presOf" srcId="{139ACA50-6E06-4C48-A11B-7CB115335237}" destId="{F9A7CCD5-B567-415B-A001-36228676AC4F}" srcOrd="1" destOrd="0" presId="urn:microsoft.com/office/officeart/2005/8/layout/pictureOrgChart+Icon"/>
    <dgm:cxn modelId="{2D4F1F91-5A2F-41AA-91CE-B772FA5E337F}" type="presOf" srcId="{50273CDF-1E4F-44D2-B5B4-FA6B52C704A1}" destId="{021132FA-BE76-4D43-A61B-CFEE59D08AB3}" srcOrd="0" destOrd="0" presId="urn:microsoft.com/office/officeart/2005/8/layout/pictureOrgChart+Icon"/>
    <dgm:cxn modelId="{29D38BA3-227B-42BF-8202-115A9E202283}" type="presOf" srcId="{D94FED70-ADEF-40A6-9252-F83AC23FBA40}" destId="{F25D014D-3047-410E-8412-55239DACB571}" srcOrd="1" destOrd="0" presId="urn:microsoft.com/office/officeart/2005/8/layout/pictureOrgChart+Icon"/>
    <dgm:cxn modelId="{D5973A5A-E558-4F32-B055-F45295E44792}" type="presOf" srcId="{771D3660-079E-4257-BBD0-1014893B28D5}" destId="{E1C9EC5F-BFE1-430F-A863-C36F230754A6}" srcOrd="0" destOrd="0" presId="urn:microsoft.com/office/officeart/2005/8/layout/pictureOrgChart+Icon"/>
    <dgm:cxn modelId="{84222F1F-D7BF-408E-8EF9-41D2D1D9267B}" type="presOf" srcId="{4B2103E1-9BA9-4D0F-A52D-6F1A4ED3F45F}" destId="{C5866AB0-180A-44EC-A544-3E3FBE393FFD}" srcOrd="1" destOrd="0" presId="urn:microsoft.com/office/officeart/2005/8/layout/pictureOrgChart+Icon"/>
    <dgm:cxn modelId="{6D6CEFDC-34E6-4359-859E-C57523D94B77}" type="presOf" srcId="{771D3660-079E-4257-BBD0-1014893B28D5}" destId="{ACB0E5C8-5678-4566-AA55-427FCCE4F21A}" srcOrd="1" destOrd="0" presId="urn:microsoft.com/office/officeart/2005/8/layout/pictureOrgChart+Icon"/>
    <dgm:cxn modelId="{E6996CA3-48C7-4012-88E1-B215CB0180AD}" type="presOf" srcId="{8D2CA7B9-F2FB-45DD-889C-6981A56093E6}" destId="{E80202ED-452A-424B-8B29-C2A69F3C23AF}" srcOrd="0" destOrd="0" presId="urn:microsoft.com/office/officeart/2005/8/layout/pictureOrgChart+Icon"/>
    <dgm:cxn modelId="{1AC4A80A-1463-4B4D-85B6-7848E251D520}" type="presOf" srcId="{9E617D93-CFC8-4DE5-A761-A47219C45873}" destId="{403C0887-43B7-4516-8824-8D5079BF641A}" srcOrd="0" destOrd="0" presId="urn:microsoft.com/office/officeart/2005/8/layout/pictureOrgChart+Icon"/>
    <dgm:cxn modelId="{BECB628E-AC15-44CB-8DBC-843DE5BC317D}" type="presOf" srcId="{CC575B87-FC7A-49A3-B0E3-C53B6CFBD19E}" destId="{9AFC1589-457B-4D92-A89C-C3978495943F}" srcOrd="1" destOrd="0" presId="urn:microsoft.com/office/officeart/2005/8/layout/pictureOrgChart+Icon"/>
    <dgm:cxn modelId="{67E8A48D-542B-4232-9E66-2448EAB3676F}" srcId="{9E617D93-CFC8-4DE5-A761-A47219C45873}" destId="{771D3660-079E-4257-BBD0-1014893B28D5}" srcOrd="2" destOrd="0" parTransId="{98F33FED-6EEA-4AF4-9AD7-24EC11A5B025}" sibTransId="{46257AB7-D397-4703-9FEB-E4846B600DD2}"/>
    <dgm:cxn modelId="{5C7F956D-D26A-4428-B00F-E96F4FF43775}" type="presOf" srcId="{9CD42942-AB7A-4809-B93A-1AB11DD54D67}" destId="{2F4B3044-4E75-411E-919A-F272CC13200B}" srcOrd="1" destOrd="0" presId="urn:microsoft.com/office/officeart/2005/8/layout/pictureOrgChart+Icon"/>
    <dgm:cxn modelId="{EBC69F78-5BA4-46F6-84BF-1A5F954C9ABF}" type="presOf" srcId="{E84B4F75-3468-47FD-B8D1-E9C749B0E258}" destId="{34FCD8EE-BB25-4180-B3E2-3D26EA9FDE3A}" srcOrd="0" destOrd="0" presId="urn:microsoft.com/office/officeart/2005/8/layout/pictureOrgChart+Icon"/>
    <dgm:cxn modelId="{E3B22EB2-35B5-4429-A782-8119C0DB6110}" type="presOf" srcId="{9E617D93-CFC8-4DE5-A761-A47219C45873}" destId="{1A420974-099A-4A65-889F-42F304B36B28}" srcOrd="1" destOrd="0" presId="urn:microsoft.com/office/officeart/2005/8/layout/pictureOrgChart+Icon"/>
    <dgm:cxn modelId="{98F06E76-B73F-4A88-8CCD-894B4B6745A8}" srcId="{139ACA50-6E06-4C48-A11B-7CB115335237}" destId="{4B2103E1-9BA9-4D0F-A52D-6F1A4ED3F45F}" srcOrd="2" destOrd="0" parTransId="{2154CF40-E776-4C0F-B163-7C938548F3CD}" sibTransId="{BE7FE731-8CDD-445B-8CAD-69A6201E30D4}"/>
    <dgm:cxn modelId="{6A2B6915-6A86-4387-839D-4B142B432A4E}" type="presOf" srcId="{D94FED70-ADEF-40A6-9252-F83AC23FBA40}" destId="{A53E966A-EB9C-44CE-9285-9399F2F95203}" srcOrd="0" destOrd="0" presId="urn:microsoft.com/office/officeart/2005/8/layout/pictureOrgChart+Icon"/>
    <dgm:cxn modelId="{A136D97C-ABF1-48EB-901E-4836F3DD33E5}" srcId="{30FA1ACA-D459-4C62-97F4-ABB7795C01BB}" destId="{9E617D93-CFC8-4DE5-A761-A47219C45873}" srcOrd="0" destOrd="0" parTransId="{93607A24-7122-4666-8B4F-3EA96916430C}" sibTransId="{CE9E41B1-EE5E-43D2-9A00-F9BC83683178}"/>
    <dgm:cxn modelId="{97E73228-DE38-4553-B893-3521196E6EF5}" type="presOf" srcId="{2154CF40-E776-4C0F-B163-7C938548F3CD}" destId="{A30FC85F-A842-4784-A805-4F68948427A4}" srcOrd="0" destOrd="0" presId="urn:microsoft.com/office/officeart/2005/8/layout/pictureOrgChart+Icon"/>
    <dgm:cxn modelId="{67E86313-4A45-47F7-ABC2-715AA24E59D8}" type="presOf" srcId="{E8596311-C305-4453-904E-B77ECB4F22F7}" destId="{9E25D71C-F1D5-466C-82DA-D86E15794023}" srcOrd="0" destOrd="0" presId="urn:microsoft.com/office/officeart/2005/8/layout/pictureOrgChart+Icon"/>
    <dgm:cxn modelId="{B43AB0FC-165F-4781-8394-BDCCEB35CD92}" type="presOf" srcId="{27992392-ECBF-4AF3-94B0-C1D8D7A8DF38}" destId="{1BDFD572-E677-4D0F-A734-C2E0D33FDA07}" srcOrd="1" destOrd="0" presId="urn:microsoft.com/office/officeart/2005/8/layout/pictureOrgChart+Icon"/>
    <dgm:cxn modelId="{0D1DC3D8-246B-4BE1-B7C2-2E81B296AED4}" type="presOf" srcId="{27992392-ECBF-4AF3-94B0-C1D8D7A8DF38}" destId="{C018B263-5B4C-4B40-B467-685093640DEE}" srcOrd="0" destOrd="0" presId="urn:microsoft.com/office/officeart/2005/8/layout/pictureOrgChart+Icon"/>
    <dgm:cxn modelId="{A8F449E5-2455-4868-A006-B340BB219106}" type="presOf" srcId="{139ACA50-6E06-4C48-A11B-7CB115335237}" destId="{5F1394BD-CBC1-4EDB-8B9C-8E99775286C2}" srcOrd="0" destOrd="0" presId="urn:microsoft.com/office/officeart/2005/8/layout/pictureOrgChart+Icon"/>
    <dgm:cxn modelId="{DCD2D080-621D-486A-BBF1-85344FBE2197}" type="presOf" srcId="{93607A24-7122-4666-8B4F-3EA96916430C}" destId="{4B5F9C71-8CFA-4393-8008-133E241401B3}" srcOrd="0" destOrd="0" presId="urn:microsoft.com/office/officeart/2005/8/layout/pictureOrgChart+Icon"/>
    <dgm:cxn modelId="{C1CB6B96-0C81-4E3A-A41E-AF9A64DC0A85}" type="presOf" srcId="{E1373DB6-5C4C-41F3-BA3A-02ECA3DD8AEB}" destId="{4A7AC94A-1D54-4123-896A-C7722FE5AC09}" srcOrd="1" destOrd="0" presId="urn:microsoft.com/office/officeart/2005/8/layout/pictureOrgChart+Icon"/>
    <dgm:cxn modelId="{A97BAFAC-7C5D-4A3A-BB91-A42191168346}" type="presOf" srcId="{98F33FED-6EEA-4AF4-9AD7-24EC11A5B025}" destId="{3D04230E-8013-41B9-80EF-EF3D794FE5A8}" srcOrd="0" destOrd="0" presId="urn:microsoft.com/office/officeart/2005/8/layout/pictureOrgChart+Icon"/>
    <dgm:cxn modelId="{FC7A7B27-ED0E-44C4-9F33-82FE083F4254}" type="presOf" srcId="{30FA1ACA-D459-4C62-97F4-ABB7795C01BB}" destId="{07A91DA6-8B45-478F-A7D4-04F76066DFA5}" srcOrd="1" destOrd="0" presId="urn:microsoft.com/office/officeart/2005/8/layout/pictureOrgChart+Icon"/>
    <dgm:cxn modelId="{DDBF9E94-DD43-4299-9170-8007533ABAF7}" srcId="{9E617D93-CFC8-4DE5-A761-A47219C45873}" destId="{E1373DB6-5C4C-41F3-BA3A-02ECA3DD8AEB}" srcOrd="1" destOrd="0" parTransId="{8D2CA7B9-F2FB-45DD-889C-6981A56093E6}" sibTransId="{0678FB37-5431-45DD-A515-98A511F293F0}"/>
    <dgm:cxn modelId="{A5F05F3D-1BC3-4FC4-8DD4-DEAD485E424B}" type="presOf" srcId="{CC575B87-FC7A-49A3-B0E3-C53B6CFBD19E}" destId="{B50B98BD-B253-4C55-9071-667167214266}" srcOrd="0" destOrd="0" presId="urn:microsoft.com/office/officeart/2005/8/layout/pictureOrgChart+Icon"/>
    <dgm:cxn modelId="{21F0E096-303A-43F1-A819-11CBA446B61D}" type="presOf" srcId="{E25F12A5-608D-412C-A0D0-496C993F7892}" destId="{5C953A4C-4BE7-4E78-8BFE-75DF701DAA0F}" srcOrd="0" destOrd="0" presId="urn:microsoft.com/office/officeart/2005/8/layout/pictureOrgChart+Icon"/>
    <dgm:cxn modelId="{1610DC77-9C0D-4FCA-BB0A-66E817616C27}" srcId="{26F8EAA6-DC9F-4E27-83FB-B80F53C267DD}" destId="{30FA1ACA-D459-4C62-97F4-ABB7795C01BB}" srcOrd="1" destOrd="0" parTransId="{92EBCB05-27C6-4546-B611-66C29DE66815}" sibTransId="{09BD54B1-417C-49C5-B355-B0A39AC6D5A1}"/>
    <dgm:cxn modelId="{02670C1F-F8E1-442B-994E-48AE55B88037}" type="presOf" srcId="{26F8EAA6-DC9F-4E27-83FB-B80F53C267DD}" destId="{214A8302-79FA-4ADE-B04A-45C451799AAA}" srcOrd="0" destOrd="0" presId="urn:microsoft.com/office/officeart/2005/8/layout/pictureOrgChart+Icon"/>
    <dgm:cxn modelId="{EA21241B-04E4-4CD9-89F6-F11D3DC66550}" type="presOf" srcId="{4B2103E1-9BA9-4D0F-A52D-6F1A4ED3F45F}" destId="{A37CEE7E-B819-44C1-AA6D-CDD5767E07FF}" srcOrd="0" destOrd="0" presId="urn:microsoft.com/office/officeart/2005/8/layout/pictureOrgChart+Icon"/>
    <dgm:cxn modelId="{A409ED38-7FFE-4307-98EA-EC3B14CF75A1}" srcId="{9E617D93-CFC8-4DE5-A761-A47219C45873}" destId="{AB0C7310-64C9-4B66-AC0B-3FBAC0720E8D}" srcOrd="0" destOrd="0" parTransId="{50273CDF-1E4F-44D2-B5B4-FA6B52C704A1}" sibTransId="{9DA71B94-AEB8-4955-8C46-CBD1619ED49C}"/>
    <dgm:cxn modelId="{A2EB8903-09D1-4708-93B5-022DA0CA6708}" type="presOf" srcId="{AB0C7310-64C9-4B66-AC0B-3FBAC0720E8D}" destId="{DF8B4099-38BD-4A03-9B79-AC45B3D12EE4}" srcOrd="1" destOrd="0" presId="urn:microsoft.com/office/officeart/2005/8/layout/pictureOrgChart+Icon"/>
    <dgm:cxn modelId="{1EE049DA-C2E9-425C-931F-A67FC220E686}" type="presOf" srcId="{AB0C7310-64C9-4B66-AC0B-3FBAC0720E8D}" destId="{EADE49E4-BA0C-46E4-BDDF-8BB0AAB0C18E}" srcOrd="0" destOrd="0" presId="urn:microsoft.com/office/officeart/2005/8/layout/pictureOrgChart+Icon"/>
    <dgm:cxn modelId="{F08838D2-BED2-42A6-9890-C2D455A224E4}" srcId="{139ACA50-6E06-4C48-A11B-7CB115335237}" destId="{D94FED70-ADEF-40A6-9252-F83AC23FBA40}" srcOrd="0" destOrd="0" parTransId="{E25F12A5-608D-412C-A0D0-496C993F7892}" sibTransId="{3F572892-4482-4778-82DA-958BC5BE5FAB}"/>
    <dgm:cxn modelId="{5AD58F88-DCFD-4469-A2BA-82F5FFBDCAAC}" srcId="{139ACA50-6E06-4C48-A11B-7CB115335237}" destId="{9CD42942-AB7A-4809-B93A-1AB11DD54D67}" srcOrd="1" destOrd="0" parTransId="{FA8C944A-9EFB-438F-8F1A-FEE21B0380A2}" sibTransId="{F994F17C-739E-4900-87FD-09A453DB551B}"/>
    <dgm:cxn modelId="{EE4E9AE9-5953-420C-89C5-6DA3D3591F47}" type="presOf" srcId="{0E1406CF-BBBE-4C00-BA03-4000666269FF}" destId="{5F103CC0-6B4E-4280-A932-61E6F2C93E5C}" srcOrd="0" destOrd="0" presId="urn:microsoft.com/office/officeart/2005/8/layout/pictureOrgChart+Icon"/>
    <dgm:cxn modelId="{2C5DA8E3-E22C-4635-A0C7-460F5EC2FB2F}" type="presOf" srcId="{92EBCB05-27C6-4546-B611-66C29DE66815}" destId="{D5F3BF08-B92A-428E-8232-FB79234154C4}" srcOrd="0" destOrd="0" presId="urn:microsoft.com/office/officeart/2005/8/layout/pictureOrgChart+Icon"/>
    <dgm:cxn modelId="{4488F31D-6508-4711-BE33-2832F35A1591}" type="presParOf" srcId="{5F103CC0-6B4E-4280-A932-61E6F2C93E5C}" destId="{9C3CA6EA-A524-4297-933B-F17FFF07CD98}" srcOrd="0" destOrd="0" presId="urn:microsoft.com/office/officeart/2005/8/layout/pictureOrgChart+Icon"/>
    <dgm:cxn modelId="{C3341761-9DC8-42BE-A925-3767DDB06731}" type="presParOf" srcId="{9C3CA6EA-A524-4297-933B-F17FFF07CD98}" destId="{AA89D47F-108D-4EC8-BE30-B81E20C895C1}" srcOrd="0" destOrd="0" presId="urn:microsoft.com/office/officeart/2005/8/layout/pictureOrgChart+Icon"/>
    <dgm:cxn modelId="{F86F1AFD-2E4B-4DED-B8C9-CE96D4D7F5A7}" type="presParOf" srcId="{AA89D47F-108D-4EC8-BE30-B81E20C895C1}" destId="{214A8302-79FA-4ADE-B04A-45C451799AAA}" srcOrd="0" destOrd="0" presId="urn:microsoft.com/office/officeart/2005/8/layout/pictureOrgChart+Icon"/>
    <dgm:cxn modelId="{9CC6836F-3BC9-4870-B4EA-20E7A81A7F68}" type="presParOf" srcId="{AA89D47F-108D-4EC8-BE30-B81E20C895C1}" destId="{4B9D60C7-5BBC-4806-8CE6-FD2CA00C4CCC}" srcOrd="1" destOrd="0" presId="urn:microsoft.com/office/officeart/2005/8/layout/pictureOrgChart+Icon"/>
    <dgm:cxn modelId="{CAD4E359-8CD2-48A4-97D7-A25A4839860E}" type="presParOf" srcId="{AA89D47F-108D-4EC8-BE30-B81E20C895C1}" destId="{BD48D640-3E55-445E-A579-23205B9A380D}" srcOrd="2" destOrd="0" presId="urn:microsoft.com/office/officeart/2005/8/layout/pictureOrgChart+Icon"/>
    <dgm:cxn modelId="{B60550F4-9B6F-441D-954B-7FBB885E923B}" type="presParOf" srcId="{9C3CA6EA-A524-4297-933B-F17FFF07CD98}" destId="{9D8D2D0D-5D18-44B0-BB9D-457A2B8FB367}" srcOrd="1" destOrd="0" presId="urn:microsoft.com/office/officeart/2005/8/layout/pictureOrgChart+Icon"/>
    <dgm:cxn modelId="{78730AE0-4CBE-4EFA-A18C-BC5A96D525C4}" type="presParOf" srcId="{9D8D2D0D-5D18-44B0-BB9D-457A2B8FB367}" destId="{9E25D71C-F1D5-466C-82DA-D86E15794023}" srcOrd="0" destOrd="0" presId="urn:microsoft.com/office/officeart/2005/8/layout/pictureOrgChart+Icon"/>
    <dgm:cxn modelId="{A81DBF69-6B6B-43F6-B19A-6FEC797F0165}" type="presParOf" srcId="{9D8D2D0D-5D18-44B0-BB9D-457A2B8FB367}" destId="{B6305935-E139-4A63-AAC2-10C1F28FA60E}" srcOrd="1" destOrd="0" presId="urn:microsoft.com/office/officeart/2005/8/layout/pictureOrgChart+Icon"/>
    <dgm:cxn modelId="{54285935-AC8D-4F27-9F94-02D2810A865C}" type="presParOf" srcId="{B6305935-E139-4A63-AAC2-10C1F28FA60E}" destId="{352AAFC7-E83A-4501-8556-171A691DD40F}" srcOrd="0" destOrd="0" presId="urn:microsoft.com/office/officeart/2005/8/layout/pictureOrgChart+Icon"/>
    <dgm:cxn modelId="{83BB589F-5459-4E84-AD37-97754BB08125}" type="presParOf" srcId="{352AAFC7-E83A-4501-8556-171A691DD40F}" destId="{5F1394BD-CBC1-4EDB-8B9C-8E99775286C2}" srcOrd="0" destOrd="0" presId="urn:microsoft.com/office/officeart/2005/8/layout/pictureOrgChart+Icon"/>
    <dgm:cxn modelId="{361AF78C-44AF-464F-896D-D5E95FA69F64}" type="presParOf" srcId="{352AAFC7-E83A-4501-8556-171A691DD40F}" destId="{16824810-A88A-4069-9E27-A66D90108436}" srcOrd="1" destOrd="0" presId="urn:microsoft.com/office/officeart/2005/8/layout/pictureOrgChart+Icon"/>
    <dgm:cxn modelId="{AA9EDE05-BCA4-4DCC-B61D-20664AE5973B}" type="presParOf" srcId="{352AAFC7-E83A-4501-8556-171A691DD40F}" destId="{F9A7CCD5-B567-415B-A001-36228676AC4F}" srcOrd="2" destOrd="0" presId="urn:microsoft.com/office/officeart/2005/8/layout/pictureOrgChart+Icon"/>
    <dgm:cxn modelId="{23361F44-5578-404D-9424-AC8A85CF2B4C}" type="presParOf" srcId="{B6305935-E139-4A63-AAC2-10C1F28FA60E}" destId="{20184BEF-7EFD-4676-BC2D-4222F8100CC7}" srcOrd="1" destOrd="0" presId="urn:microsoft.com/office/officeart/2005/8/layout/pictureOrgChart+Icon"/>
    <dgm:cxn modelId="{3DB8132C-7873-4620-89A4-13B507130068}" type="presParOf" srcId="{20184BEF-7EFD-4676-BC2D-4222F8100CC7}" destId="{5C953A4C-4BE7-4E78-8BFE-75DF701DAA0F}" srcOrd="0" destOrd="0" presId="urn:microsoft.com/office/officeart/2005/8/layout/pictureOrgChart+Icon"/>
    <dgm:cxn modelId="{81CAA8EE-6124-46E3-94A8-003562EC392F}" type="presParOf" srcId="{20184BEF-7EFD-4676-BC2D-4222F8100CC7}" destId="{ECC810D1-0CD9-4548-B100-3BD33993AE43}" srcOrd="1" destOrd="0" presId="urn:microsoft.com/office/officeart/2005/8/layout/pictureOrgChart+Icon"/>
    <dgm:cxn modelId="{55B90FAF-1C8D-489D-B0AF-3BFDC8E18622}" type="presParOf" srcId="{ECC810D1-0CD9-4548-B100-3BD33993AE43}" destId="{BF0F32EE-6C43-4E4A-B9CB-FD44DF5C57B6}" srcOrd="0" destOrd="0" presId="urn:microsoft.com/office/officeart/2005/8/layout/pictureOrgChart+Icon"/>
    <dgm:cxn modelId="{25E0ADE8-84EE-4CA2-88B8-B202239445AD}" type="presParOf" srcId="{BF0F32EE-6C43-4E4A-B9CB-FD44DF5C57B6}" destId="{A53E966A-EB9C-44CE-9285-9399F2F95203}" srcOrd="0" destOrd="0" presId="urn:microsoft.com/office/officeart/2005/8/layout/pictureOrgChart+Icon"/>
    <dgm:cxn modelId="{3EA738BA-58AE-46DD-82D1-0A662B9359E0}" type="presParOf" srcId="{BF0F32EE-6C43-4E4A-B9CB-FD44DF5C57B6}" destId="{C13D8239-317A-4251-A010-59A2B0472AB3}" srcOrd="1" destOrd="0" presId="urn:microsoft.com/office/officeart/2005/8/layout/pictureOrgChart+Icon"/>
    <dgm:cxn modelId="{01774306-CBDF-4365-8234-3BD8DDCF8DD8}" type="presParOf" srcId="{BF0F32EE-6C43-4E4A-B9CB-FD44DF5C57B6}" destId="{F25D014D-3047-410E-8412-55239DACB571}" srcOrd="2" destOrd="0" presId="urn:microsoft.com/office/officeart/2005/8/layout/pictureOrgChart+Icon"/>
    <dgm:cxn modelId="{8EC5F14E-0B79-4013-8B13-AE3E2E88FAF0}" type="presParOf" srcId="{ECC810D1-0CD9-4548-B100-3BD33993AE43}" destId="{D5224AFB-E598-4CA9-9135-56828BAD7C51}" srcOrd="1" destOrd="0" presId="urn:microsoft.com/office/officeart/2005/8/layout/pictureOrgChart+Icon"/>
    <dgm:cxn modelId="{B0B56FA2-AD38-43BC-8856-D7418CD98103}" type="presParOf" srcId="{ECC810D1-0CD9-4548-B100-3BD33993AE43}" destId="{B92C50D7-2D4B-4380-B81A-1BE2C3A94393}" srcOrd="2" destOrd="0" presId="urn:microsoft.com/office/officeart/2005/8/layout/pictureOrgChart+Icon"/>
    <dgm:cxn modelId="{25017EF3-B84E-4DCD-9FEC-A56B147CA1AA}" type="presParOf" srcId="{20184BEF-7EFD-4676-BC2D-4222F8100CC7}" destId="{FB5450AC-D25C-41F5-A2D9-465D085536B7}" srcOrd="2" destOrd="0" presId="urn:microsoft.com/office/officeart/2005/8/layout/pictureOrgChart+Icon"/>
    <dgm:cxn modelId="{157298A2-14EC-4FAE-BF91-3440DDB286A6}" type="presParOf" srcId="{20184BEF-7EFD-4676-BC2D-4222F8100CC7}" destId="{30A47B9E-CB81-4976-8EDE-8CA8A7A9E348}" srcOrd="3" destOrd="0" presId="urn:microsoft.com/office/officeart/2005/8/layout/pictureOrgChart+Icon"/>
    <dgm:cxn modelId="{3DF659FB-D499-4F88-B7FD-943B0F632403}" type="presParOf" srcId="{30A47B9E-CB81-4976-8EDE-8CA8A7A9E348}" destId="{766489E5-3443-4916-88FB-73A058F93A85}" srcOrd="0" destOrd="0" presId="urn:microsoft.com/office/officeart/2005/8/layout/pictureOrgChart+Icon"/>
    <dgm:cxn modelId="{B078CC4C-9256-4B7C-9838-474E8E9061C3}" type="presParOf" srcId="{766489E5-3443-4916-88FB-73A058F93A85}" destId="{8A03BB75-D004-4F80-8010-F9C8B7F37FA9}" srcOrd="0" destOrd="0" presId="urn:microsoft.com/office/officeart/2005/8/layout/pictureOrgChart+Icon"/>
    <dgm:cxn modelId="{2C9EC504-6A74-4FAF-9488-29151FF04DBC}" type="presParOf" srcId="{766489E5-3443-4916-88FB-73A058F93A85}" destId="{EC6FCAB7-5EF9-471B-9516-3994138CB1EA}" srcOrd="1" destOrd="0" presId="urn:microsoft.com/office/officeart/2005/8/layout/pictureOrgChart+Icon"/>
    <dgm:cxn modelId="{BFC264B9-41C8-4C49-9397-17393DDFE919}" type="presParOf" srcId="{766489E5-3443-4916-88FB-73A058F93A85}" destId="{2F4B3044-4E75-411E-919A-F272CC13200B}" srcOrd="2" destOrd="0" presId="urn:microsoft.com/office/officeart/2005/8/layout/pictureOrgChart+Icon"/>
    <dgm:cxn modelId="{32973CAF-042E-4271-8BD3-930B0741A979}" type="presParOf" srcId="{30A47B9E-CB81-4976-8EDE-8CA8A7A9E348}" destId="{820610B6-8E9D-4DBA-98E7-959E5C73E1B9}" srcOrd="1" destOrd="0" presId="urn:microsoft.com/office/officeart/2005/8/layout/pictureOrgChart+Icon"/>
    <dgm:cxn modelId="{398F7AF2-FB9C-4D43-BAE7-A9EEFDA11B5C}" type="presParOf" srcId="{30A47B9E-CB81-4976-8EDE-8CA8A7A9E348}" destId="{E2157A1C-6912-4FAC-9FB1-04989EF35D10}" srcOrd="2" destOrd="0" presId="urn:microsoft.com/office/officeart/2005/8/layout/pictureOrgChart+Icon"/>
    <dgm:cxn modelId="{7E43AE6E-A28F-4865-8AC6-AED827967F1D}" type="presParOf" srcId="{20184BEF-7EFD-4676-BC2D-4222F8100CC7}" destId="{A30FC85F-A842-4784-A805-4F68948427A4}" srcOrd="4" destOrd="0" presId="urn:microsoft.com/office/officeart/2005/8/layout/pictureOrgChart+Icon"/>
    <dgm:cxn modelId="{E3294F8A-4ECC-4C8C-8F88-EC9AE774DF05}" type="presParOf" srcId="{20184BEF-7EFD-4676-BC2D-4222F8100CC7}" destId="{B53273A6-90A1-4E92-8386-ADEC744796E8}" srcOrd="5" destOrd="0" presId="urn:microsoft.com/office/officeart/2005/8/layout/pictureOrgChart+Icon"/>
    <dgm:cxn modelId="{5B6DFD01-B0CB-4287-90DC-554FBC317544}" type="presParOf" srcId="{B53273A6-90A1-4E92-8386-ADEC744796E8}" destId="{22C032EA-D7C0-4934-9A85-944B10162175}" srcOrd="0" destOrd="0" presId="urn:microsoft.com/office/officeart/2005/8/layout/pictureOrgChart+Icon"/>
    <dgm:cxn modelId="{5C5982AC-8C95-4EE7-9E59-2E51B0E45F6A}" type="presParOf" srcId="{22C032EA-D7C0-4934-9A85-944B10162175}" destId="{A37CEE7E-B819-44C1-AA6D-CDD5767E07FF}" srcOrd="0" destOrd="0" presId="urn:microsoft.com/office/officeart/2005/8/layout/pictureOrgChart+Icon"/>
    <dgm:cxn modelId="{0D044B2E-4D9F-482C-A15A-7B5E8DB7E771}" type="presParOf" srcId="{22C032EA-D7C0-4934-9A85-944B10162175}" destId="{78291458-E1DE-4785-AA08-39C0B91E217B}" srcOrd="1" destOrd="0" presId="urn:microsoft.com/office/officeart/2005/8/layout/pictureOrgChart+Icon"/>
    <dgm:cxn modelId="{DF6595E6-3A08-41A5-8426-BE59BAA87226}" type="presParOf" srcId="{22C032EA-D7C0-4934-9A85-944B10162175}" destId="{C5866AB0-180A-44EC-A544-3E3FBE393FFD}" srcOrd="2" destOrd="0" presId="urn:microsoft.com/office/officeart/2005/8/layout/pictureOrgChart+Icon"/>
    <dgm:cxn modelId="{C0F5EB00-B6C0-40FB-ABF2-E5D840620E76}" type="presParOf" srcId="{B53273A6-90A1-4E92-8386-ADEC744796E8}" destId="{B12980F0-1201-487F-8FD0-68F5C9587563}" srcOrd="1" destOrd="0" presId="urn:microsoft.com/office/officeart/2005/8/layout/pictureOrgChart+Icon"/>
    <dgm:cxn modelId="{98217DF2-AB2F-471A-BF6D-71B737C5B8EB}" type="presParOf" srcId="{B53273A6-90A1-4E92-8386-ADEC744796E8}" destId="{50E51528-DCD5-43E5-BEBD-C4AAA382A075}" srcOrd="2" destOrd="0" presId="urn:microsoft.com/office/officeart/2005/8/layout/pictureOrgChart+Icon"/>
    <dgm:cxn modelId="{DC57BD42-2EA5-419B-AACF-443A8207618C}" type="presParOf" srcId="{B6305935-E139-4A63-AAC2-10C1F28FA60E}" destId="{C5BDA67A-2924-41A3-8EB5-A43983C76328}" srcOrd="2" destOrd="0" presId="urn:microsoft.com/office/officeart/2005/8/layout/pictureOrgChart+Icon"/>
    <dgm:cxn modelId="{290EC3AE-226F-4CCF-8BBA-D33A94A8296E}" type="presParOf" srcId="{9D8D2D0D-5D18-44B0-BB9D-457A2B8FB367}" destId="{D5F3BF08-B92A-428E-8232-FB79234154C4}" srcOrd="2" destOrd="0" presId="urn:microsoft.com/office/officeart/2005/8/layout/pictureOrgChart+Icon"/>
    <dgm:cxn modelId="{5F563EFF-35CC-43E8-9A35-8A8E75A36179}" type="presParOf" srcId="{9D8D2D0D-5D18-44B0-BB9D-457A2B8FB367}" destId="{8E81D48D-5991-4207-982A-40EF6AE6A802}" srcOrd="3" destOrd="0" presId="urn:microsoft.com/office/officeart/2005/8/layout/pictureOrgChart+Icon"/>
    <dgm:cxn modelId="{7E80480E-D665-4094-91B8-BDAE75630D5D}" type="presParOf" srcId="{8E81D48D-5991-4207-982A-40EF6AE6A802}" destId="{E37EEA9F-F644-451F-A5D4-498A506E64BC}" srcOrd="0" destOrd="0" presId="urn:microsoft.com/office/officeart/2005/8/layout/pictureOrgChart+Icon"/>
    <dgm:cxn modelId="{3DDD779C-D8D7-4214-A070-7F39A0B8C2C8}" type="presParOf" srcId="{E37EEA9F-F644-451F-A5D4-498A506E64BC}" destId="{735EBDCA-8A7A-4198-B9C7-866F20B0E089}" srcOrd="0" destOrd="0" presId="urn:microsoft.com/office/officeart/2005/8/layout/pictureOrgChart+Icon"/>
    <dgm:cxn modelId="{F66D6D81-03C8-4A1E-9789-D6CCCF40216A}" type="presParOf" srcId="{E37EEA9F-F644-451F-A5D4-498A506E64BC}" destId="{67D7DCA1-E989-41C1-9732-E8A61D3F5428}" srcOrd="1" destOrd="0" presId="urn:microsoft.com/office/officeart/2005/8/layout/pictureOrgChart+Icon"/>
    <dgm:cxn modelId="{54B66780-31BE-4E18-A4B5-7AB5B25C0397}" type="presParOf" srcId="{E37EEA9F-F644-451F-A5D4-498A506E64BC}" destId="{07A91DA6-8B45-478F-A7D4-04F76066DFA5}" srcOrd="2" destOrd="0" presId="urn:microsoft.com/office/officeart/2005/8/layout/pictureOrgChart+Icon"/>
    <dgm:cxn modelId="{4FA69F18-70E4-45C0-B51B-211CA53CC0A2}" type="presParOf" srcId="{8E81D48D-5991-4207-982A-40EF6AE6A802}" destId="{0D4B10BB-EF59-422F-A89B-0C5C5DB9ED7A}" srcOrd="1" destOrd="0" presId="urn:microsoft.com/office/officeart/2005/8/layout/pictureOrgChart+Icon"/>
    <dgm:cxn modelId="{94E74672-67DD-49A5-B58B-7B113AB9A32C}" type="presParOf" srcId="{0D4B10BB-EF59-422F-A89B-0C5C5DB9ED7A}" destId="{4B5F9C71-8CFA-4393-8008-133E241401B3}" srcOrd="0" destOrd="0" presId="urn:microsoft.com/office/officeart/2005/8/layout/pictureOrgChart+Icon"/>
    <dgm:cxn modelId="{DC64189D-A8D5-4971-8F5F-7258817EE877}" type="presParOf" srcId="{0D4B10BB-EF59-422F-A89B-0C5C5DB9ED7A}" destId="{817F3EAA-E601-4C24-A68A-5B208E43B352}" srcOrd="1" destOrd="0" presId="urn:microsoft.com/office/officeart/2005/8/layout/pictureOrgChart+Icon"/>
    <dgm:cxn modelId="{B2D328E4-7D52-49F5-A369-29CBCFB63504}" type="presParOf" srcId="{817F3EAA-E601-4C24-A68A-5B208E43B352}" destId="{B878E6EE-9F5A-42C5-845D-FCF40D066564}" srcOrd="0" destOrd="0" presId="urn:microsoft.com/office/officeart/2005/8/layout/pictureOrgChart+Icon"/>
    <dgm:cxn modelId="{51B92A70-3929-4BD0-B71B-BFC0889E0249}" type="presParOf" srcId="{B878E6EE-9F5A-42C5-845D-FCF40D066564}" destId="{403C0887-43B7-4516-8824-8D5079BF641A}" srcOrd="0" destOrd="0" presId="urn:microsoft.com/office/officeart/2005/8/layout/pictureOrgChart+Icon"/>
    <dgm:cxn modelId="{934B575E-1D74-4F06-BA66-088930529E9F}" type="presParOf" srcId="{B878E6EE-9F5A-42C5-845D-FCF40D066564}" destId="{7E07CF89-4ACD-4104-81A9-867C091A8B7C}" srcOrd="1" destOrd="0" presId="urn:microsoft.com/office/officeart/2005/8/layout/pictureOrgChart+Icon"/>
    <dgm:cxn modelId="{61EEC600-A680-424A-97E1-4F89137778ED}" type="presParOf" srcId="{B878E6EE-9F5A-42C5-845D-FCF40D066564}" destId="{1A420974-099A-4A65-889F-42F304B36B28}" srcOrd="2" destOrd="0" presId="urn:microsoft.com/office/officeart/2005/8/layout/pictureOrgChart+Icon"/>
    <dgm:cxn modelId="{DA77E5ED-3116-4FFE-AAF1-8FEC9A7824AC}" type="presParOf" srcId="{817F3EAA-E601-4C24-A68A-5B208E43B352}" destId="{C19A8A84-7684-4A91-B44D-A9BB07BB5536}" srcOrd="1" destOrd="0" presId="urn:microsoft.com/office/officeart/2005/8/layout/pictureOrgChart+Icon"/>
    <dgm:cxn modelId="{212F7C36-F5CF-4F96-8684-C540B5241512}" type="presParOf" srcId="{C19A8A84-7684-4A91-B44D-A9BB07BB5536}" destId="{021132FA-BE76-4D43-A61B-CFEE59D08AB3}" srcOrd="0" destOrd="0" presId="urn:microsoft.com/office/officeart/2005/8/layout/pictureOrgChart+Icon"/>
    <dgm:cxn modelId="{A7B737FA-8B70-4B7D-9813-6DC2133E09FF}" type="presParOf" srcId="{C19A8A84-7684-4A91-B44D-A9BB07BB5536}" destId="{8ED7547F-85E3-4B30-BE1D-B96F3006B8DE}" srcOrd="1" destOrd="0" presId="urn:microsoft.com/office/officeart/2005/8/layout/pictureOrgChart+Icon"/>
    <dgm:cxn modelId="{B489C64B-EEC1-418A-8AA9-3547A36DCBBA}" type="presParOf" srcId="{8ED7547F-85E3-4B30-BE1D-B96F3006B8DE}" destId="{98B2F9AB-BD3C-4EB0-B49A-07CB8D61FF6A}" srcOrd="0" destOrd="0" presId="urn:microsoft.com/office/officeart/2005/8/layout/pictureOrgChart+Icon"/>
    <dgm:cxn modelId="{38B86B82-F86F-4503-B225-F4B907001929}" type="presParOf" srcId="{98B2F9AB-BD3C-4EB0-B49A-07CB8D61FF6A}" destId="{EADE49E4-BA0C-46E4-BDDF-8BB0AAB0C18E}" srcOrd="0" destOrd="0" presId="urn:microsoft.com/office/officeart/2005/8/layout/pictureOrgChart+Icon"/>
    <dgm:cxn modelId="{C1731CBF-34ED-418C-BBF9-237926FCC510}" type="presParOf" srcId="{98B2F9AB-BD3C-4EB0-B49A-07CB8D61FF6A}" destId="{751A6346-488A-4861-8EF7-0E2A2B21CFF7}" srcOrd="1" destOrd="0" presId="urn:microsoft.com/office/officeart/2005/8/layout/pictureOrgChart+Icon"/>
    <dgm:cxn modelId="{D09A48C4-0178-4069-8C0C-114ECE3385A9}" type="presParOf" srcId="{98B2F9AB-BD3C-4EB0-B49A-07CB8D61FF6A}" destId="{DF8B4099-38BD-4A03-9B79-AC45B3D12EE4}" srcOrd="2" destOrd="0" presId="urn:microsoft.com/office/officeart/2005/8/layout/pictureOrgChart+Icon"/>
    <dgm:cxn modelId="{2912C5EF-309B-4F9D-A863-49F58E1D83D8}" type="presParOf" srcId="{8ED7547F-85E3-4B30-BE1D-B96F3006B8DE}" destId="{71955780-6FAB-429B-B259-FDD4ED82EA1C}" srcOrd="1" destOrd="0" presId="urn:microsoft.com/office/officeart/2005/8/layout/pictureOrgChart+Icon"/>
    <dgm:cxn modelId="{712923A1-DD91-416A-AEA3-657D0F41FB2B}" type="presParOf" srcId="{8ED7547F-85E3-4B30-BE1D-B96F3006B8DE}" destId="{FC2367AA-E5B2-42F5-8647-B9BC623F2EF3}" srcOrd="2" destOrd="0" presId="urn:microsoft.com/office/officeart/2005/8/layout/pictureOrgChart+Icon"/>
    <dgm:cxn modelId="{3C043C43-96CF-4750-8681-223FD12C2A32}" type="presParOf" srcId="{C19A8A84-7684-4A91-B44D-A9BB07BB5536}" destId="{E80202ED-452A-424B-8B29-C2A69F3C23AF}" srcOrd="2" destOrd="0" presId="urn:microsoft.com/office/officeart/2005/8/layout/pictureOrgChart+Icon"/>
    <dgm:cxn modelId="{38CA7CB9-7002-40FA-BAD0-6B101120E0BE}" type="presParOf" srcId="{C19A8A84-7684-4A91-B44D-A9BB07BB5536}" destId="{D0E02632-1709-486C-B63B-20A4B1E94F65}" srcOrd="3" destOrd="0" presId="urn:microsoft.com/office/officeart/2005/8/layout/pictureOrgChart+Icon"/>
    <dgm:cxn modelId="{BF2A1B55-700D-42C2-9DAB-EC04ED62CDC3}" type="presParOf" srcId="{D0E02632-1709-486C-B63B-20A4B1E94F65}" destId="{769FAFB5-15F6-4475-A732-4295DCD5D0D8}" srcOrd="0" destOrd="0" presId="urn:microsoft.com/office/officeart/2005/8/layout/pictureOrgChart+Icon"/>
    <dgm:cxn modelId="{A7F3BC20-D62A-4AA0-8DB8-E0DBD657E022}" type="presParOf" srcId="{769FAFB5-15F6-4475-A732-4295DCD5D0D8}" destId="{16F0EA37-DBC1-442F-9D15-2F3E0968114C}" srcOrd="0" destOrd="0" presId="urn:microsoft.com/office/officeart/2005/8/layout/pictureOrgChart+Icon"/>
    <dgm:cxn modelId="{85DB38E8-135B-4CA5-9AE6-4F7FA88B8537}" type="presParOf" srcId="{769FAFB5-15F6-4475-A732-4295DCD5D0D8}" destId="{48607A5E-FDAE-4C68-8E5E-93F38EDF7377}" srcOrd="1" destOrd="0" presId="urn:microsoft.com/office/officeart/2005/8/layout/pictureOrgChart+Icon"/>
    <dgm:cxn modelId="{A997A258-DEBD-4FFF-A1E0-6A2FE4DB5534}" type="presParOf" srcId="{769FAFB5-15F6-4475-A732-4295DCD5D0D8}" destId="{4A7AC94A-1D54-4123-896A-C7722FE5AC09}" srcOrd="2" destOrd="0" presId="urn:microsoft.com/office/officeart/2005/8/layout/pictureOrgChart+Icon"/>
    <dgm:cxn modelId="{751FE8DB-C655-4DFB-BA9F-B26684E16B79}" type="presParOf" srcId="{D0E02632-1709-486C-B63B-20A4B1E94F65}" destId="{4D0A1A3B-9C19-4EB4-9346-0946016D9E13}" srcOrd="1" destOrd="0" presId="urn:microsoft.com/office/officeart/2005/8/layout/pictureOrgChart+Icon"/>
    <dgm:cxn modelId="{18737C8E-A9EB-40BC-BA1C-046E947422F8}" type="presParOf" srcId="{D0E02632-1709-486C-B63B-20A4B1E94F65}" destId="{C18FFBD8-64B7-4A7C-995A-AF1D17900566}" srcOrd="2" destOrd="0" presId="urn:microsoft.com/office/officeart/2005/8/layout/pictureOrgChart+Icon"/>
    <dgm:cxn modelId="{DEA72BBE-F442-49E8-ADA4-5C835CD7A2B6}" type="presParOf" srcId="{C19A8A84-7684-4A91-B44D-A9BB07BB5536}" destId="{3D04230E-8013-41B9-80EF-EF3D794FE5A8}" srcOrd="4" destOrd="0" presId="urn:microsoft.com/office/officeart/2005/8/layout/pictureOrgChart+Icon"/>
    <dgm:cxn modelId="{5055FB7A-D009-469A-B1C0-638A143A53AE}" type="presParOf" srcId="{C19A8A84-7684-4A91-B44D-A9BB07BB5536}" destId="{C2A1E78D-72C0-469E-890F-D8FEEE774669}" srcOrd="5" destOrd="0" presId="urn:microsoft.com/office/officeart/2005/8/layout/pictureOrgChart+Icon"/>
    <dgm:cxn modelId="{7F62A079-F273-4DF5-B199-B807CDDD903D}" type="presParOf" srcId="{C2A1E78D-72C0-469E-890F-D8FEEE774669}" destId="{1BDCCBE5-AF85-4A0B-95FB-A6F78F8EE757}" srcOrd="0" destOrd="0" presId="urn:microsoft.com/office/officeart/2005/8/layout/pictureOrgChart+Icon"/>
    <dgm:cxn modelId="{309CA3BA-CB04-4316-83C3-DB01382AFD75}" type="presParOf" srcId="{1BDCCBE5-AF85-4A0B-95FB-A6F78F8EE757}" destId="{E1C9EC5F-BFE1-430F-A863-C36F230754A6}" srcOrd="0" destOrd="0" presId="urn:microsoft.com/office/officeart/2005/8/layout/pictureOrgChart+Icon"/>
    <dgm:cxn modelId="{023F3EA7-8A74-4BC0-A36E-C05B4A581B91}" type="presParOf" srcId="{1BDCCBE5-AF85-4A0B-95FB-A6F78F8EE757}" destId="{98FA3CE0-2595-4D94-85C8-DE5598A05C45}" srcOrd="1" destOrd="0" presId="urn:microsoft.com/office/officeart/2005/8/layout/pictureOrgChart+Icon"/>
    <dgm:cxn modelId="{2C0D400A-3071-4961-87F9-9AD272F37491}" type="presParOf" srcId="{1BDCCBE5-AF85-4A0B-95FB-A6F78F8EE757}" destId="{ACB0E5C8-5678-4566-AA55-427FCCE4F21A}" srcOrd="2" destOrd="0" presId="urn:microsoft.com/office/officeart/2005/8/layout/pictureOrgChart+Icon"/>
    <dgm:cxn modelId="{133C3826-91A7-4BE6-B186-F7E51F1AC65E}" type="presParOf" srcId="{C2A1E78D-72C0-469E-890F-D8FEEE774669}" destId="{8484163C-8774-4DA1-B9A3-459B61FDEDEA}" srcOrd="1" destOrd="0" presId="urn:microsoft.com/office/officeart/2005/8/layout/pictureOrgChart+Icon"/>
    <dgm:cxn modelId="{6BEA068F-7BD3-4B56-8FD5-54C3E0D9D5AF}" type="presParOf" srcId="{C2A1E78D-72C0-469E-890F-D8FEEE774669}" destId="{47015181-608C-452E-9B75-A328B5108242}" srcOrd="2" destOrd="0" presId="urn:microsoft.com/office/officeart/2005/8/layout/pictureOrgChart+Icon"/>
    <dgm:cxn modelId="{9376357B-7C2C-42A8-8B0D-D53340E866C1}" type="presParOf" srcId="{817F3EAA-E601-4C24-A68A-5B208E43B352}" destId="{7CA51B03-509A-40F0-A396-CCDB653631DE}" srcOrd="2" destOrd="0" presId="urn:microsoft.com/office/officeart/2005/8/layout/pictureOrgChart+Icon"/>
    <dgm:cxn modelId="{CB3A4A23-3FAE-4DB2-A6B5-014B7D89186A}" type="presParOf" srcId="{0D4B10BB-EF59-422F-A89B-0C5C5DB9ED7A}" destId="{AC38DA8D-83C1-43A9-A373-81DFB9885CEF}" srcOrd="2" destOrd="0" presId="urn:microsoft.com/office/officeart/2005/8/layout/pictureOrgChart+Icon"/>
    <dgm:cxn modelId="{C6F189BC-1E5C-46E8-A4E6-98B1BF303757}" type="presParOf" srcId="{0D4B10BB-EF59-422F-A89B-0C5C5DB9ED7A}" destId="{9DA671DA-2159-4539-95EB-3477AF55752E}" srcOrd="3" destOrd="0" presId="urn:microsoft.com/office/officeart/2005/8/layout/pictureOrgChart+Icon"/>
    <dgm:cxn modelId="{FE870311-3B16-41F2-9A29-C807D2AB5D0E}" type="presParOf" srcId="{9DA671DA-2159-4539-95EB-3477AF55752E}" destId="{05DBE2EB-A8D9-4A78-9AED-D2686C51FE40}" srcOrd="0" destOrd="0" presId="urn:microsoft.com/office/officeart/2005/8/layout/pictureOrgChart+Icon"/>
    <dgm:cxn modelId="{CB732732-0F49-4482-9094-49A69872DAD3}" type="presParOf" srcId="{05DBE2EB-A8D9-4A78-9AED-D2686C51FE40}" destId="{C018B263-5B4C-4B40-B467-685093640DEE}" srcOrd="0" destOrd="0" presId="urn:microsoft.com/office/officeart/2005/8/layout/pictureOrgChart+Icon"/>
    <dgm:cxn modelId="{52806C2E-3063-4D20-B63F-FF0024E8199F}" type="presParOf" srcId="{05DBE2EB-A8D9-4A78-9AED-D2686C51FE40}" destId="{D647F002-C865-4C38-9F81-63D642F78CBC}" srcOrd="1" destOrd="0" presId="urn:microsoft.com/office/officeart/2005/8/layout/pictureOrgChart+Icon"/>
    <dgm:cxn modelId="{9C40518B-CE47-451E-85FA-47E21714B1E1}" type="presParOf" srcId="{05DBE2EB-A8D9-4A78-9AED-D2686C51FE40}" destId="{1BDFD572-E677-4D0F-A734-C2E0D33FDA07}" srcOrd="2" destOrd="0" presId="urn:microsoft.com/office/officeart/2005/8/layout/pictureOrgChart+Icon"/>
    <dgm:cxn modelId="{D0C80F74-2662-4F8C-A112-D41440B8A151}" type="presParOf" srcId="{9DA671DA-2159-4539-95EB-3477AF55752E}" destId="{5B5CD9F0-DC3B-48E8-A921-C315E11FBDAD}" srcOrd="1" destOrd="0" presId="urn:microsoft.com/office/officeart/2005/8/layout/pictureOrgChart+Icon"/>
    <dgm:cxn modelId="{1679F1A7-E969-42E6-A9E3-E21B7CCC04E1}" type="presParOf" srcId="{5B5CD9F0-DC3B-48E8-A921-C315E11FBDAD}" destId="{34FCD8EE-BB25-4180-B3E2-3D26EA9FDE3A}" srcOrd="0" destOrd="0" presId="urn:microsoft.com/office/officeart/2005/8/layout/pictureOrgChart+Icon"/>
    <dgm:cxn modelId="{F17C6AAD-A730-4CF9-8E83-5FE5D8D593D1}" type="presParOf" srcId="{5B5CD9F0-DC3B-48E8-A921-C315E11FBDAD}" destId="{44C1ED08-5741-4524-A4DA-53D3CC4C7B33}" srcOrd="1" destOrd="0" presId="urn:microsoft.com/office/officeart/2005/8/layout/pictureOrgChart+Icon"/>
    <dgm:cxn modelId="{90BF4C32-E931-48CD-B7CF-A2F433297D8A}" type="presParOf" srcId="{44C1ED08-5741-4524-A4DA-53D3CC4C7B33}" destId="{713B6B41-A213-46B8-A365-07DC573CF6B6}" srcOrd="0" destOrd="0" presId="urn:microsoft.com/office/officeart/2005/8/layout/pictureOrgChart+Icon"/>
    <dgm:cxn modelId="{0F4B9751-597F-4B34-B71A-45EBABE01C79}" type="presParOf" srcId="{713B6B41-A213-46B8-A365-07DC573CF6B6}" destId="{B50B98BD-B253-4C55-9071-667167214266}" srcOrd="0" destOrd="0" presId="urn:microsoft.com/office/officeart/2005/8/layout/pictureOrgChart+Icon"/>
    <dgm:cxn modelId="{AA49165D-4BBD-49FF-95B8-6EFF1C35A3CC}" type="presParOf" srcId="{713B6B41-A213-46B8-A365-07DC573CF6B6}" destId="{0B2323AF-B96E-4C06-AB89-AB6437E91782}" srcOrd="1" destOrd="0" presId="urn:microsoft.com/office/officeart/2005/8/layout/pictureOrgChart+Icon"/>
    <dgm:cxn modelId="{624CD253-4D44-42DB-89C5-7CBE70B690FB}" type="presParOf" srcId="{713B6B41-A213-46B8-A365-07DC573CF6B6}" destId="{9AFC1589-457B-4D92-A89C-C3978495943F}" srcOrd="2" destOrd="0" presId="urn:microsoft.com/office/officeart/2005/8/layout/pictureOrgChart+Icon"/>
    <dgm:cxn modelId="{46CC606A-E2C1-41BC-AB00-A90BC8DBC101}" type="presParOf" srcId="{44C1ED08-5741-4524-A4DA-53D3CC4C7B33}" destId="{FD636390-AFB0-4CE9-8F4D-0BF81366DE25}" srcOrd="1" destOrd="0" presId="urn:microsoft.com/office/officeart/2005/8/layout/pictureOrgChart+Icon"/>
    <dgm:cxn modelId="{79FF7F97-CE51-436E-B0C8-6BB34EDCCAD1}" type="presParOf" srcId="{44C1ED08-5741-4524-A4DA-53D3CC4C7B33}" destId="{B5B81F8E-B543-45F4-8A9D-8EAB273125BF}" srcOrd="2" destOrd="0" presId="urn:microsoft.com/office/officeart/2005/8/layout/pictureOrgChart+Icon"/>
    <dgm:cxn modelId="{931B5106-D72E-453E-A582-0AF4A835F9F5}" type="presParOf" srcId="{9DA671DA-2159-4539-95EB-3477AF55752E}" destId="{3941F4E5-8419-4294-96C4-3F6138A0A57B}" srcOrd="2" destOrd="0" presId="urn:microsoft.com/office/officeart/2005/8/layout/pictureOrgChart+Icon"/>
    <dgm:cxn modelId="{92555B38-9219-4449-80F2-B7E73487D8EE}" type="presParOf" srcId="{8E81D48D-5991-4207-982A-40EF6AE6A802}" destId="{D5C34CFF-41DF-4BA2-9E5D-B2AF21E22DCC}" srcOrd="2" destOrd="0" presId="urn:microsoft.com/office/officeart/2005/8/layout/pictureOrgChart+Icon"/>
    <dgm:cxn modelId="{0CFF0454-DF02-4EA2-85C8-7F0625428754}" type="presParOf" srcId="{9C3CA6EA-A524-4297-933B-F17FFF07CD98}" destId="{8260623E-B64C-4C43-BA7F-A478B4054A07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2EA51-268F-49D1-A8EC-64D2256CF988}">
      <dsp:nvSpPr>
        <dsp:cNvPr id="0" name=""/>
        <dsp:cNvSpPr/>
      </dsp:nvSpPr>
      <dsp:spPr>
        <a:xfrm rot="5400000">
          <a:off x="-277809" y="193124"/>
          <a:ext cx="2104902" cy="1726964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Normochromic</a:t>
          </a:r>
          <a:r>
            <a:rPr lang="en-US" sz="2000" b="1" kern="1200" dirty="0" smtClean="0">
              <a:solidFill>
                <a:schemeClr val="bg1"/>
              </a:solidFill>
            </a:rPr>
            <a:t> normocytic</a:t>
          </a:r>
          <a:endParaRPr lang="en-US" sz="2000" b="1" kern="1200" dirty="0">
            <a:solidFill>
              <a:schemeClr val="bg1"/>
            </a:solidFill>
          </a:endParaRPr>
        </a:p>
      </dsp:txBody>
      <dsp:txXfrm rot="-5400000">
        <a:off x="-88840" y="867637"/>
        <a:ext cx="1726964" cy="377938"/>
      </dsp:txXfrm>
    </dsp:sp>
    <dsp:sp modelId="{D6D0A602-2794-424A-8F14-746D8C371D54}">
      <dsp:nvSpPr>
        <dsp:cNvPr id="0" name=""/>
        <dsp:cNvSpPr/>
      </dsp:nvSpPr>
      <dsp:spPr>
        <a:xfrm rot="5400000">
          <a:off x="4662188" y="-3150831"/>
          <a:ext cx="1368905" cy="7670568"/>
        </a:xfrm>
        <a:prstGeom prst="round2SameRect">
          <a:avLst/>
        </a:prstGeom>
        <a:gradFill rotWithShape="1">
          <a:gsLst>
            <a:gs pos="0">
              <a:schemeClr val="accent4">
                <a:shade val="8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Anemia of chronic disease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Hemolytic anemia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Aplastic anemia</a:t>
          </a:r>
          <a:endParaRPr lang="en-US" sz="2700" kern="1200" dirty="0"/>
        </a:p>
      </dsp:txBody>
      <dsp:txXfrm rot="-5400000">
        <a:off x="1511357" y="66824"/>
        <a:ext cx="7603744" cy="1235257"/>
      </dsp:txXfrm>
    </dsp:sp>
    <dsp:sp modelId="{F893BBF3-14B7-4412-85F6-5EB29FE536E7}">
      <dsp:nvSpPr>
        <dsp:cNvPr id="0" name=""/>
        <dsp:cNvSpPr/>
      </dsp:nvSpPr>
      <dsp:spPr>
        <a:xfrm rot="5400000">
          <a:off x="-226894" y="2057403"/>
          <a:ext cx="2104902" cy="1828793"/>
        </a:xfrm>
        <a:prstGeom prst="chevron">
          <a:avLst/>
        </a:prstGeom>
        <a:solidFill>
          <a:srgbClr val="FF000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Normochromic macrocytic</a:t>
          </a:r>
          <a:endParaRPr lang="en-US" sz="2000" b="1" kern="1200" dirty="0">
            <a:solidFill>
              <a:schemeClr val="bg1"/>
            </a:solidFill>
          </a:endParaRPr>
        </a:p>
      </dsp:txBody>
      <dsp:txXfrm rot="-5400000">
        <a:off x="-88839" y="2833746"/>
        <a:ext cx="1828793" cy="276109"/>
      </dsp:txXfrm>
    </dsp:sp>
    <dsp:sp modelId="{EEAD257D-23CC-48AA-92E1-01082C07AD1A}">
      <dsp:nvSpPr>
        <dsp:cNvPr id="0" name=""/>
        <dsp:cNvSpPr/>
      </dsp:nvSpPr>
      <dsp:spPr>
        <a:xfrm rot="5400000">
          <a:off x="4713463" y="-1231842"/>
          <a:ext cx="1368186" cy="7670568"/>
        </a:xfrm>
        <a:prstGeom prst="round2SameRect">
          <a:avLst/>
        </a:prstGeom>
        <a:gradFill rotWithShape="1">
          <a:gsLst>
            <a:gs pos="0">
              <a:schemeClr val="accent4">
                <a:shade val="8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Vitamin B12 deficiency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Folate deficiency </a:t>
          </a:r>
          <a:endParaRPr lang="en-US" sz="2700" kern="1200" dirty="0"/>
        </a:p>
      </dsp:txBody>
      <dsp:txXfrm rot="-5400000">
        <a:off x="1562273" y="1986137"/>
        <a:ext cx="7603779" cy="1234608"/>
      </dsp:txXfrm>
    </dsp:sp>
    <dsp:sp modelId="{0EAFA281-9E5F-41F3-878D-F38A92F8BCFB}">
      <dsp:nvSpPr>
        <dsp:cNvPr id="0" name=""/>
        <dsp:cNvSpPr/>
      </dsp:nvSpPr>
      <dsp:spPr>
        <a:xfrm rot="5400000">
          <a:off x="-265167" y="4010868"/>
          <a:ext cx="2104902" cy="1752248"/>
        </a:xfrm>
        <a:prstGeom prst="chevron">
          <a:avLst/>
        </a:prstGeom>
        <a:solidFill>
          <a:srgbClr val="FF000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Hypochromic microcytic</a:t>
          </a:r>
          <a:endParaRPr lang="en-US" sz="2000" b="1" kern="1200" dirty="0">
            <a:solidFill>
              <a:schemeClr val="bg1"/>
            </a:solidFill>
          </a:endParaRPr>
        </a:p>
      </dsp:txBody>
      <dsp:txXfrm rot="-5400000">
        <a:off x="-88840" y="4710665"/>
        <a:ext cx="1752248" cy="352654"/>
      </dsp:txXfrm>
    </dsp:sp>
    <dsp:sp modelId="{6D9CF4B6-514B-434E-8DAA-E3C4ADD1547F}">
      <dsp:nvSpPr>
        <dsp:cNvPr id="0" name=""/>
        <dsp:cNvSpPr/>
      </dsp:nvSpPr>
      <dsp:spPr>
        <a:xfrm rot="5400000">
          <a:off x="4675190" y="683351"/>
          <a:ext cx="1368186" cy="7670568"/>
        </a:xfrm>
        <a:prstGeom prst="round2SameRect">
          <a:avLst/>
        </a:prstGeom>
        <a:gradFill rotWithShape="1">
          <a:gsLst>
            <a:gs pos="0">
              <a:schemeClr val="accent4">
                <a:shade val="8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Iron deficiency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Thalassemia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Anemia of chronic disease</a:t>
          </a:r>
          <a:endParaRPr lang="en-US" sz="2700" kern="1200" dirty="0"/>
        </a:p>
      </dsp:txBody>
      <dsp:txXfrm rot="-5400000">
        <a:off x="1524000" y="3901331"/>
        <a:ext cx="7603779" cy="1234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CD8EE-BB25-4180-B3E2-3D26EA9FDE3A}">
      <dsp:nvSpPr>
        <dsp:cNvPr id="0" name=""/>
        <dsp:cNvSpPr/>
      </dsp:nvSpPr>
      <dsp:spPr>
        <a:xfrm>
          <a:off x="8723830" y="3251338"/>
          <a:ext cx="191569" cy="75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064"/>
              </a:lnTo>
              <a:lnTo>
                <a:pt x="191569" y="753064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8DA8D-83C1-43A9-A373-81DFB9885CEF}">
      <dsp:nvSpPr>
        <dsp:cNvPr id="0" name=""/>
        <dsp:cNvSpPr/>
      </dsp:nvSpPr>
      <dsp:spPr>
        <a:xfrm>
          <a:off x="8463226" y="2065203"/>
          <a:ext cx="937409" cy="340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67"/>
              </a:lnTo>
              <a:lnTo>
                <a:pt x="937409" y="162467"/>
              </a:lnTo>
              <a:lnTo>
                <a:pt x="937409" y="340128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4230E-8013-41B9-80EF-EF3D794FE5A8}">
      <dsp:nvSpPr>
        <dsp:cNvPr id="0" name=""/>
        <dsp:cNvSpPr/>
      </dsp:nvSpPr>
      <dsp:spPr>
        <a:xfrm>
          <a:off x="6676494" y="3251338"/>
          <a:ext cx="257710" cy="2986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707"/>
              </a:lnTo>
              <a:lnTo>
                <a:pt x="257710" y="2986707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202ED-452A-424B-8B29-C2A69F3C23AF}">
      <dsp:nvSpPr>
        <dsp:cNvPr id="0" name=""/>
        <dsp:cNvSpPr/>
      </dsp:nvSpPr>
      <dsp:spPr>
        <a:xfrm>
          <a:off x="6676494" y="3251338"/>
          <a:ext cx="257710" cy="189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061"/>
              </a:lnTo>
              <a:lnTo>
                <a:pt x="257710" y="1896061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132FA-BE76-4D43-A61B-CFEE59D08AB3}">
      <dsp:nvSpPr>
        <dsp:cNvPr id="0" name=""/>
        <dsp:cNvSpPr/>
      </dsp:nvSpPr>
      <dsp:spPr>
        <a:xfrm>
          <a:off x="6676494" y="3251338"/>
          <a:ext cx="253801" cy="778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325"/>
              </a:lnTo>
              <a:lnTo>
                <a:pt x="253801" y="778325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F9C71-8CFA-4393-8008-133E241401B3}">
      <dsp:nvSpPr>
        <dsp:cNvPr id="0" name=""/>
        <dsp:cNvSpPr/>
      </dsp:nvSpPr>
      <dsp:spPr>
        <a:xfrm>
          <a:off x="7353300" y="2065203"/>
          <a:ext cx="1109926" cy="340128"/>
        </a:xfrm>
        <a:custGeom>
          <a:avLst/>
          <a:gdLst/>
          <a:ahLst/>
          <a:cxnLst/>
          <a:rect l="0" t="0" r="0" b="0"/>
          <a:pathLst>
            <a:path>
              <a:moveTo>
                <a:pt x="1109926" y="0"/>
              </a:moveTo>
              <a:lnTo>
                <a:pt x="1109926" y="162467"/>
              </a:lnTo>
              <a:lnTo>
                <a:pt x="0" y="162467"/>
              </a:lnTo>
              <a:lnTo>
                <a:pt x="0" y="340128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3BF08-B92A-428E-8232-FB79234154C4}">
      <dsp:nvSpPr>
        <dsp:cNvPr id="0" name=""/>
        <dsp:cNvSpPr/>
      </dsp:nvSpPr>
      <dsp:spPr>
        <a:xfrm>
          <a:off x="6666676" y="848680"/>
          <a:ext cx="1796549" cy="37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55"/>
              </a:lnTo>
              <a:lnTo>
                <a:pt x="1796549" y="192855"/>
              </a:lnTo>
              <a:lnTo>
                <a:pt x="1796549" y="370517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FC85F-A842-4784-A805-4F68948427A4}">
      <dsp:nvSpPr>
        <dsp:cNvPr id="0" name=""/>
        <dsp:cNvSpPr/>
      </dsp:nvSpPr>
      <dsp:spPr>
        <a:xfrm>
          <a:off x="4207797" y="2141403"/>
          <a:ext cx="252160" cy="3089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590"/>
              </a:lnTo>
              <a:lnTo>
                <a:pt x="252160" y="3089590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450AC-D25C-41F5-A2D9-465D085536B7}">
      <dsp:nvSpPr>
        <dsp:cNvPr id="0" name=""/>
        <dsp:cNvSpPr/>
      </dsp:nvSpPr>
      <dsp:spPr>
        <a:xfrm>
          <a:off x="4207797" y="2141403"/>
          <a:ext cx="252160" cy="1888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261"/>
              </a:lnTo>
              <a:lnTo>
                <a:pt x="252160" y="1888261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53A4C-4BE7-4E78-8BFE-75DF701DAA0F}">
      <dsp:nvSpPr>
        <dsp:cNvPr id="0" name=""/>
        <dsp:cNvSpPr/>
      </dsp:nvSpPr>
      <dsp:spPr>
        <a:xfrm>
          <a:off x="4207797" y="2141403"/>
          <a:ext cx="252160" cy="686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931"/>
              </a:lnTo>
              <a:lnTo>
                <a:pt x="252160" y="686931"/>
              </a:lnTo>
            </a:path>
          </a:pathLst>
        </a:custGeom>
        <a:noFill/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5D71C-F1D5-466C-82DA-D86E15794023}">
      <dsp:nvSpPr>
        <dsp:cNvPr id="0" name=""/>
        <dsp:cNvSpPr/>
      </dsp:nvSpPr>
      <dsp:spPr>
        <a:xfrm>
          <a:off x="4884602" y="848680"/>
          <a:ext cx="1782074" cy="446716"/>
        </a:xfrm>
        <a:custGeom>
          <a:avLst/>
          <a:gdLst/>
          <a:ahLst/>
          <a:cxnLst/>
          <a:rect l="0" t="0" r="0" b="0"/>
          <a:pathLst>
            <a:path>
              <a:moveTo>
                <a:pt x="1782074" y="0"/>
              </a:moveTo>
              <a:lnTo>
                <a:pt x="1782074" y="269055"/>
              </a:lnTo>
              <a:lnTo>
                <a:pt x="0" y="269055"/>
              </a:lnTo>
              <a:lnTo>
                <a:pt x="0" y="446716"/>
              </a:lnTo>
            </a:path>
          </a:pathLst>
        </a:cu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A8302-79FA-4ADE-B04A-45C451799AAA}">
      <dsp:nvSpPr>
        <dsp:cNvPr id="0" name=""/>
        <dsp:cNvSpPr/>
      </dsp:nvSpPr>
      <dsp:spPr>
        <a:xfrm>
          <a:off x="5484755" y="2673"/>
          <a:ext cx="236384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hematinics</a:t>
          </a:r>
          <a:endParaRPr lang="en-US" sz="2800" kern="1200" dirty="0"/>
        </a:p>
      </dsp:txBody>
      <dsp:txXfrm>
        <a:off x="5484755" y="2673"/>
        <a:ext cx="2363843" cy="846006"/>
      </dsp:txXfrm>
    </dsp:sp>
    <dsp:sp modelId="{4B9D60C7-5BBC-4806-8CE6-FD2CA00C4CCC}">
      <dsp:nvSpPr>
        <dsp:cNvPr id="0" name=""/>
        <dsp:cNvSpPr/>
      </dsp:nvSpPr>
      <dsp:spPr>
        <a:xfrm>
          <a:off x="5638799" y="76201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1394BD-CBC1-4EDB-8B9C-8E99775286C2}">
      <dsp:nvSpPr>
        <dsp:cNvPr id="0" name=""/>
        <dsp:cNvSpPr/>
      </dsp:nvSpPr>
      <dsp:spPr>
        <a:xfrm>
          <a:off x="4038595" y="1295396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Oral</a:t>
          </a:r>
        </a:p>
      </dsp:txBody>
      <dsp:txXfrm>
        <a:off x="4038595" y="1295396"/>
        <a:ext cx="1692013" cy="846006"/>
      </dsp:txXfrm>
    </dsp:sp>
    <dsp:sp modelId="{16824810-A88A-4069-9E27-A66D90108436}">
      <dsp:nvSpPr>
        <dsp:cNvPr id="0" name=""/>
        <dsp:cNvSpPr/>
      </dsp:nvSpPr>
      <dsp:spPr>
        <a:xfrm>
          <a:off x="4121555" y="1304393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3E966A-EB9C-44CE-9285-9399F2F95203}">
      <dsp:nvSpPr>
        <dsp:cNvPr id="0" name=""/>
        <dsp:cNvSpPr/>
      </dsp:nvSpPr>
      <dsp:spPr>
        <a:xfrm>
          <a:off x="4459957" y="2405332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Ferrous sulphate</a:t>
          </a:r>
        </a:p>
      </dsp:txBody>
      <dsp:txXfrm>
        <a:off x="4459957" y="2405332"/>
        <a:ext cx="1692013" cy="846006"/>
      </dsp:txXfrm>
    </dsp:sp>
    <dsp:sp modelId="{C13D8239-317A-4251-A010-59A2B0472AB3}">
      <dsp:nvSpPr>
        <dsp:cNvPr id="0" name=""/>
        <dsp:cNvSpPr/>
      </dsp:nvSpPr>
      <dsp:spPr>
        <a:xfrm>
          <a:off x="4544558" y="2489932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03BB75-D004-4F80-8010-F9C8B7F37FA9}">
      <dsp:nvSpPr>
        <dsp:cNvPr id="0" name=""/>
        <dsp:cNvSpPr/>
      </dsp:nvSpPr>
      <dsp:spPr>
        <a:xfrm>
          <a:off x="4459957" y="3606661"/>
          <a:ext cx="1732469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Ferrous gluconate</a:t>
          </a:r>
        </a:p>
      </dsp:txBody>
      <dsp:txXfrm>
        <a:off x="4459957" y="3606661"/>
        <a:ext cx="1732469" cy="846006"/>
      </dsp:txXfrm>
    </dsp:sp>
    <dsp:sp modelId="{EC6FCAB7-5EF9-471B-9516-3994138CB1EA}">
      <dsp:nvSpPr>
        <dsp:cNvPr id="0" name=""/>
        <dsp:cNvSpPr/>
      </dsp:nvSpPr>
      <dsp:spPr>
        <a:xfrm>
          <a:off x="4564786" y="3691262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7CEE7E-B819-44C1-AA6D-CDD5767E07FF}">
      <dsp:nvSpPr>
        <dsp:cNvPr id="0" name=""/>
        <dsp:cNvSpPr/>
      </dsp:nvSpPr>
      <dsp:spPr>
        <a:xfrm>
          <a:off x="4459957" y="4807990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Ferrous fumerate</a:t>
          </a:r>
        </a:p>
      </dsp:txBody>
      <dsp:txXfrm>
        <a:off x="4459957" y="4807990"/>
        <a:ext cx="1692013" cy="846006"/>
      </dsp:txXfrm>
    </dsp:sp>
    <dsp:sp modelId="{78291458-E1DE-4785-AA08-39C0B91E217B}">
      <dsp:nvSpPr>
        <dsp:cNvPr id="0" name=""/>
        <dsp:cNvSpPr/>
      </dsp:nvSpPr>
      <dsp:spPr>
        <a:xfrm>
          <a:off x="4544558" y="4892591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5EBDCA-8A7A-4198-B9C7-866F20B0E089}">
      <dsp:nvSpPr>
        <dsp:cNvPr id="0" name=""/>
        <dsp:cNvSpPr/>
      </dsp:nvSpPr>
      <dsp:spPr>
        <a:xfrm>
          <a:off x="7543795" y="1219197"/>
          <a:ext cx="1838862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Parentera</a:t>
          </a:r>
          <a:r>
            <a:rPr lang="en-US" sz="2000" kern="1200" dirty="0" smtClean="0"/>
            <a:t>l</a:t>
          </a:r>
          <a:endParaRPr lang="en-US" sz="2000" kern="1200" dirty="0"/>
        </a:p>
      </dsp:txBody>
      <dsp:txXfrm>
        <a:off x="7543795" y="1219197"/>
        <a:ext cx="1838862" cy="846006"/>
      </dsp:txXfrm>
    </dsp:sp>
    <dsp:sp modelId="{67D7DCA1-E989-41C1-9732-E8A61D3F5428}">
      <dsp:nvSpPr>
        <dsp:cNvPr id="0" name=""/>
        <dsp:cNvSpPr/>
      </dsp:nvSpPr>
      <dsp:spPr>
        <a:xfrm>
          <a:off x="7615562" y="1288603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3C0887-43B7-4516-8824-8D5079BF641A}">
      <dsp:nvSpPr>
        <dsp:cNvPr id="0" name=""/>
        <dsp:cNvSpPr/>
      </dsp:nvSpPr>
      <dsp:spPr>
        <a:xfrm>
          <a:off x="6507293" y="2405332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I/V</a:t>
          </a:r>
          <a:endParaRPr lang="en-US" sz="2800" kern="1200" dirty="0"/>
        </a:p>
      </dsp:txBody>
      <dsp:txXfrm>
        <a:off x="6507293" y="2405332"/>
        <a:ext cx="1692013" cy="846006"/>
      </dsp:txXfrm>
    </dsp:sp>
    <dsp:sp modelId="{7E07CF89-4ACD-4104-81A9-867C091A8B7C}">
      <dsp:nvSpPr>
        <dsp:cNvPr id="0" name=""/>
        <dsp:cNvSpPr/>
      </dsp:nvSpPr>
      <dsp:spPr>
        <a:xfrm>
          <a:off x="6591894" y="2489932"/>
          <a:ext cx="507603" cy="67680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DE49E4-BA0C-46E4-BDDF-8BB0AAB0C18E}">
      <dsp:nvSpPr>
        <dsp:cNvPr id="0" name=""/>
        <dsp:cNvSpPr/>
      </dsp:nvSpPr>
      <dsp:spPr>
        <a:xfrm>
          <a:off x="6930296" y="3606661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Iron dextran</a:t>
          </a:r>
          <a:endParaRPr lang="en-US" sz="2400" kern="1200" dirty="0"/>
        </a:p>
      </dsp:txBody>
      <dsp:txXfrm>
        <a:off x="6930296" y="3606661"/>
        <a:ext cx="1692013" cy="846006"/>
      </dsp:txXfrm>
    </dsp:sp>
    <dsp:sp modelId="{751A6346-488A-4861-8EF7-0E2A2B21CFF7}">
      <dsp:nvSpPr>
        <dsp:cNvPr id="0" name=""/>
        <dsp:cNvSpPr/>
      </dsp:nvSpPr>
      <dsp:spPr>
        <a:xfrm>
          <a:off x="7014897" y="3691262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F0EA37-DBC1-442F-9D15-2F3E0968114C}">
      <dsp:nvSpPr>
        <dsp:cNvPr id="0" name=""/>
        <dsp:cNvSpPr/>
      </dsp:nvSpPr>
      <dsp:spPr>
        <a:xfrm>
          <a:off x="6934205" y="4724396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Sodium ferric gluconate</a:t>
          </a:r>
          <a:endParaRPr lang="en-US" sz="2000" kern="1200" dirty="0"/>
        </a:p>
      </dsp:txBody>
      <dsp:txXfrm>
        <a:off x="6934205" y="4724396"/>
        <a:ext cx="1692013" cy="846006"/>
      </dsp:txXfrm>
    </dsp:sp>
    <dsp:sp modelId="{48607A5E-FDAE-4C68-8E5E-93F38EDF7377}">
      <dsp:nvSpPr>
        <dsp:cNvPr id="0" name=""/>
        <dsp:cNvSpPr/>
      </dsp:nvSpPr>
      <dsp:spPr>
        <a:xfrm>
          <a:off x="7014897" y="4892591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9EC5F-BFE1-430F-A863-C36F230754A6}">
      <dsp:nvSpPr>
        <dsp:cNvPr id="0" name=""/>
        <dsp:cNvSpPr/>
      </dsp:nvSpPr>
      <dsp:spPr>
        <a:xfrm>
          <a:off x="6934205" y="5815042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Iron sucrose</a:t>
          </a:r>
          <a:endParaRPr lang="en-US" sz="2400" kern="1200" dirty="0"/>
        </a:p>
      </dsp:txBody>
      <dsp:txXfrm>
        <a:off x="6934205" y="5815042"/>
        <a:ext cx="1692013" cy="846006"/>
      </dsp:txXfrm>
    </dsp:sp>
    <dsp:sp modelId="{98FA3CE0-2595-4D94-85C8-DE5598A05C45}">
      <dsp:nvSpPr>
        <dsp:cNvPr id="0" name=""/>
        <dsp:cNvSpPr/>
      </dsp:nvSpPr>
      <dsp:spPr>
        <a:xfrm>
          <a:off x="6997174" y="5803164"/>
          <a:ext cx="464878" cy="784011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18B263-5B4C-4B40-B467-685093640DEE}">
      <dsp:nvSpPr>
        <dsp:cNvPr id="0" name=""/>
        <dsp:cNvSpPr/>
      </dsp:nvSpPr>
      <dsp:spPr>
        <a:xfrm>
          <a:off x="8554629" y="2405332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I/M</a:t>
          </a:r>
          <a:endParaRPr lang="en-US" sz="2800" kern="1200" dirty="0"/>
        </a:p>
      </dsp:txBody>
      <dsp:txXfrm>
        <a:off x="8554629" y="2405332"/>
        <a:ext cx="1692013" cy="846006"/>
      </dsp:txXfrm>
    </dsp:sp>
    <dsp:sp modelId="{D647F002-C865-4C38-9F81-63D642F78CBC}">
      <dsp:nvSpPr>
        <dsp:cNvPr id="0" name=""/>
        <dsp:cNvSpPr/>
      </dsp:nvSpPr>
      <dsp:spPr>
        <a:xfrm>
          <a:off x="8639229" y="2489932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0B98BD-B253-4C55-9071-667167214266}">
      <dsp:nvSpPr>
        <dsp:cNvPr id="0" name=""/>
        <dsp:cNvSpPr/>
      </dsp:nvSpPr>
      <dsp:spPr>
        <a:xfrm>
          <a:off x="8915400" y="3581399"/>
          <a:ext cx="1692013" cy="84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5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Iron dextran</a:t>
          </a:r>
          <a:endParaRPr lang="en-US" sz="2400" kern="1200" dirty="0"/>
        </a:p>
      </dsp:txBody>
      <dsp:txXfrm>
        <a:off x="8915400" y="3581399"/>
        <a:ext cx="1692013" cy="846006"/>
      </dsp:txXfrm>
    </dsp:sp>
    <dsp:sp modelId="{0B2323AF-B96E-4C06-AB89-AB6437E91782}">
      <dsp:nvSpPr>
        <dsp:cNvPr id="0" name=""/>
        <dsp:cNvSpPr/>
      </dsp:nvSpPr>
      <dsp:spPr>
        <a:xfrm>
          <a:off x="9062233" y="3691262"/>
          <a:ext cx="507603" cy="676805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4254394-E635-4993-B86E-9E6B259D4687}" type="datetimeFigureOut">
              <a:rPr lang="en-US" smtClean="0"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357408C-10E1-45C2-AB45-A8D687E0E1B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Bismillah Typography Calligraphy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1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Increased physiological requirement</a:t>
            </a:r>
          </a:p>
          <a:p>
            <a:pPr lvl="2"/>
            <a:r>
              <a:rPr lang="en-US" sz="2800" dirty="0" smtClean="0"/>
              <a:t>Infancy</a:t>
            </a:r>
          </a:p>
          <a:p>
            <a:pPr lvl="2"/>
            <a:r>
              <a:rPr lang="en-US" sz="2800" dirty="0" smtClean="0"/>
              <a:t>Pregnancy</a:t>
            </a:r>
          </a:p>
          <a:p>
            <a:pPr lvl="2"/>
            <a:r>
              <a:rPr lang="en-US" sz="2800" dirty="0" smtClean="0"/>
              <a:t>Lactation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Idiopathic</a:t>
            </a:r>
            <a:r>
              <a:rPr lang="en-US" sz="2800" dirty="0" smtClean="0"/>
              <a:t> </a:t>
            </a:r>
          </a:p>
        </p:txBody>
      </p:sp>
      <p:pic>
        <p:nvPicPr>
          <p:cNvPr id="11266" name="Picture 2" descr="C:\Users\Saleem\Pictures\red-blood-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227462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PATHOPHYSIOLOGY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Total iron body stores in 70 Kg adult man: 4 g</a:t>
            </a:r>
          </a:p>
          <a:p>
            <a:r>
              <a:rPr lang="en-US" sz="3200" dirty="0" smtClean="0"/>
              <a:t>A person with 5L of blood has 2.5 g of iron incorporated into Hb.</a:t>
            </a:r>
          </a:p>
          <a:p>
            <a:r>
              <a:rPr lang="en-US" sz="3200" dirty="0" smtClean="0"/>
              <a:t>Daily iron requirement : 20 – 25 mg</a:t>
            </a:r>
          </a:p>
          <a:p>
            <a:r>
              <a:rPr lang="en-US" sz="3200" dirty="0" smtClean="0"/>
              <a:t>Total daily intake : 10-15 mg</a:t>
            </a:r>
          </a:p>
          <a:p>
            <a:r>
              <a:rPr lang="en-US" sz="3200" dirty="0" smtClean="0"/>
              <a:t>Total daily absorption : 1 mg</a:t>
            </a:r>
          </a:p>
          <a:p>
            <a:r>
              <a:rPr lang="en-US" sz="3200" dirty="0" smtClean="0"/>
              <a:t>Daily iron destroyed 0.8%</a:t>
            </a:r>
          </a:p>
        </p:txBody>
      </p:sp>
    </p:spTree>
    <p:extLst>
      <p:ext uri="{BB962C8B-B14F-4D97-AF65-F5344CB8AC3E}">
        <p14:creationId xmlns:p14="http://schemas.microsoft.com/office/powerpoint/2010/main" val="23677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52" y="0"/>
            <a:ext cx="79248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Iron absorption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aleem\Pictures\FeA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57" y="-304800"/>
            <a:ext cx="7924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Iron transport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Saleem\Pictures\iron metabo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924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Iron storage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74707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41049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X2604-I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8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"/>
            <a:ext cx="7924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Clinical presentation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04900"/>
            <a:ext cx="7924800" cy="46101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/>
              <a:t>Symptoms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Decreased oxygenation</a:t>
            </a:r>
          </a:p>
          <a:p>
            <a:pPr marL="457200" lvl="2" indent="-457200"/>
            <a:r>
              <a:rPr lang="en-US" sz="2800" dirty="0" smtClean="0"/>
              <a:t>Dyspnea, Fatigue, Lethargy, </a:t>
            </a:r>
            <a:r>
              <a:rPr lang="en-US" sz="2800" dirty="0" smtClean="0"/>
              <a:t>Confusion</a:t>
            </a:r>
          </a:p>
          <a:p>
            <a:pPr marL="457200" lvl="2" indent="-457200"/>
            <a:r>
              <a:rPr lang="en-US" sz="2800" dirty="0" smtClean="0"/>
              <a:t>Light headedness</a:t>
            </a:r>
            <a:endParaRPr lang="en-US" sz="2800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Decreased volume</a:t>
            </a:r>
          </a:p>
          <a:p>
            <a:pPr marL="457200" lvl="2" indent="-457200"/>
            <a:r>
              <a:rPr lang="en-US" sz="2800" dirty="0" smtClean="0"/>
              <a:t>Fatigue, Muscle cramps, Postural dizziness, </a:t>
            </a:r>
          </a:p>
          <a:p>
            <a:pPr marL="457200" lvl="2" indent="-457200"/>
            <a:r>
              <a:rPr lang="en-US" sz="2800" dirty="0" smtClean="0"/>
              <a:t>Syncope</a:t>
            </a:r>
            <a:endParaRPr lang="en-US" sz="2800" b="1" dirty="0" smtClean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CVS adaptations</a:t>
            </a:r>
          </a:p>
          <a:p>
            <a:pPr marL="457200" lvl="2" indent="-457200"/>
            <a:r>
              <a:rPr lang="en-US" sz="2800" dirty="0" smtClean="0"/>
              <a:t>Palpitations 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P</a:t>
            </a:r>
            <a:r>
              <a:rPr lang="en-US" sz="2800" dirty="0" smtClean="0"/>
              <a:t>ica</a:t>
            </a:r>
          </a:p>
          <a:p>
            <a:pPr lvl="2"/>
            <a:endParaRPr lang="en-US" sz="2000" dirty="0"/>
          </a:p>
        </p:txBody>
      </p:sp>
      <p:pic>
        <p:nvPicPr>
          <p:cNvPr id="14338" name="Picture 2" descr="C:\Users\Saleem\Pictures\fatigue-bl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939463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leem\Pictures\dizzine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08269"/>
            <a:ext cx="11906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SIGNS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Pallor on mucous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membranes and palm</a:t>
            </a:r>
          </a:p>
          <a:p>
            <a:r>
              <a:rPr lang="en-US" sz="2800" dirty="0" err="1" smtClean="0"/>
              <a:t>Koilonychia</a:t>
            </a:r>
            <a:endParaRPr lang="en-US" sz="2800" dirty="0" smtClean="0"/>
          </a:p>
          <a:p>
            <a:r>
              <a:rPr lang="en-US" sz="2800" dirty="0" smtClean="0"/>
              <a:t>Glossitis</a:t>
            </a:r>
          </a:p>
          <a:p>
            <a:r>
              <a:rPr lang="en-US" sz="2800" dirty="0" smtClean="0"/>
              <a:t>Angular stomatitis</a:t>
            </a:r>
          </a:p>
          <a:p>
            <a:r>
              <a:rPr lang="en-US" sz="2800" dirty="0" smtClean="0"/>
              <a:t>Splenomegaly </a:t>
            </a:r>
            <a:endParaRPr lang="en-US" sz="2800" dirty="0"/>
          </a:p>
        </p:txBody>
      </p:sp>
      <p:pic>
        <p:nvPicPr>
          <p:cNvPr id="15362" name="Picture 2" descr="C:\Users\Saleem\Pictures\slide-1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79" y="152401"/>
            <a:ext cx="486542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j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11" y="4565133"/>
            <a:ext cx="182516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419600"/>
            <a:ext cx="1904999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1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924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MANAGEMENT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14400"/>
            <a:ext cx="79248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Diet</a:t>
            </a:r>
          </a:p>
          <a:p>
            <a:endParaRPr lang="en-US" sz="2800" dirty="0"/>
          </a:p>
        </p:txBody>
      </p:sp>
      <p:pic>
        <p:nvPicPr>
          <p:cNvPr id="7170" name="Picture 2" descr="C:\Users\Saleem\Pictures\shutterstock_77760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209800"/>
            <a:ext cx="3886200" cy="3505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Prevention of anemia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Pregnancy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Lactation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Mennorhagia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Patients with chronic renal disease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Postoperative therapy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Treatment of </a:t>
            </a:r>
            <a:r>
              <a:rPr lang="en-US" sz="2800" dirty="0" smtClean="0"/>
              <a:t>anemia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Ferrous sulphate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Ferrous gluconate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Ferrous fumerate</a:t>
            </a:r>
            <a:r>
              <a:rPr lang="en-US" sz="2000" dirty="0" smtClean="0"/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en-US" sz="4000" b="1" dirty="0" smtClean="0"/>
              <a:t>Oral hematinics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Drugs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199"/>
            <a:ext cx="3886200" cy="574675"/>
          </a:xfrm>
        </p:spPr>
        <p:txBody>
          <a:bodyPr>
            <a:noAutofit/>
          </a:bodyPr>
          <a:lstStyle/>
          <a:p>
            <a:r>
              <a:rPr lang="en-US" sz="3200" b="1" dirty="0"/>
              <a:t>Indications for </a:t>
            </a:r>
            <a:r>
              <a:rPr lang="en-US" sz="3200" b="1" dirty="0" smtClean="0"/>
              <a:t>therapy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46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Sarah </a:t>
            </a:r>
            <a:r>
              <a:rPr lang="en-US" dirty="0" err="1" smtClean="0"/>
              <a:t>Zahid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8486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PHARMACOLOGICAL management of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  IRON DEFICIENCY ANEMIA	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Saleem\Pictures\r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96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1908263"/>
              </p:ext>
            </p:extLst>
          </p:nvPr>
        </p:nvGraphicFramePr>
        <p:xfrm>
          <a:off x="-2819400" y="76200"/>
          <a:ext cx="14706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3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924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Iron preparations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Pharmacokinetics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Absorption</a:t>
            </a:r>
          </a:p>
          <a:p>
            <a:pPr marL="857250" lvl="2" indent="-457200"/>
            <a:r>
              <a:rPr lang="en-US" sz="3200" dirty="0" smtClean="0"/>
              <a:t>Promoters</a:t>
            </a:r>
          </a:p>
          <a:p>
            <a:pPr marL="857250" lvl="2" indent="-457200"/>
            <a:r>
              <a:rPr lang="en-US" sz="3200" dirty="0" smtClean="0"/>
              <a:t>Inhibiters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Elimination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Duration of treatment</a:t>
            </a:r>
          </a:p>
          <a:p>
            <a:pPr marL="857250" lvl="2" indent="-457200"/>
            <a:r>
              <a:rPr lang="en-US" sz="3200" dirty="0" smtClean="0"/>
              <a:t>3-6months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45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9248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Adverse </a:t>
            </a:r>
            <a:r>
              <a:rPr lang="en-US" sz="3600" b="1" dirty="0" smtClean="0">
                <a:solidFill>
                  <a:schemeClr val="tx2"/>
                </a:solidFill>
              </a:rPr>
              <a:t>effects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(dose related)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905000"/>
            <a:ext cx="7772400" cy="4114800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Nausea</a:t>
            </a:r>
          </a:p>
          <a:p>
            <a:pPr lvl="1"/>
            <a:r>
              <a:rPr lang="en-US" sz="3200" dirty="0" smtClean="0"/>
              <a:t>Epigastric discomfort</a:t>
            </a:r>
          </a:p>
          <a:p>
            <a:pPr lvl="1"/>
            <a:r>
              <a:rPr lang="en-US" sz="3200" dirty="0" smtClean="0"/>
              <a:t>Abdominal cramps                  </a:t>
            </a:r>
          </a:p>
          <a:p>
            <a:pPr lvl="1"/>
            <a:r>
              <a:rPr lang="en-US" sz="3200" dirty="0" smtClean="0"/>
              <a:t>Constipation</a:t>
            </a:r>
          </a:p>
          <a:p>
            <a:pPr lvl="1"/>
            <a:r>
              <a:rPr lang="en-US" sz="3200" dirty="0" smtClean="0"/>
              <a:t>Diarrhea</a:t>
            </a:r>
          </a:p>
          <a:p>
            <a:pPr lvl="1"/>
            <a:r>
              <a:rPr lang="en-US" sz="3200" dirty="0" smtClean="0"/>
              <a:t>Black stools</a:t>
            </a:r>
          </a:p>
          <a:p>
            <a:pPr lvl="1"/>
            <a:r>
              <a:rPr lang="en-US" sz="3200" dirty="0" smtClean="0"/>
              <a:t>Discoloration of teeth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51" y="4800600"/>
            <a:ext cx="1952625" cy="20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73" y="3366611"/>
            <a:ext cx="1625378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35" y="4549"/>
            <a:ext cx="1643899" cy="1920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40" y="1752600"/>
            <a:ext cx="1999129" cy="18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24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Parenteral therapy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7924800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Drugs</a:t>
            </a:r>
          </a:p>
          <a:p>
            <a:pPr lvl="1"/>
            <a:r>
              <a:rPr lang="en-US" sz="2800" dirty="0" smtClean="0"/>
              <a:t>Iron dextran</a:t>
            </a:r>
          </a:p>
          <a:p>
            <a:pPr lvl="1"/>
            <a:r>
              <a:rPr lang="en-US" sz="2800" dirty="0" smtClean="0"/>
              <a:t>Iron sucrose</a:t>
            </a:r>
          </a:p>
          <a:p>
            <a:pPr lvl="1"/>
            <a:r>
              <a:rPr lang="en-US" sz="2800" dirty="0" smtClean="0"/>
              <a:t>Sodium ferric gluconate</a:t>
            </a:r>
          </a:p>
          <a:p>
            <a:r>
              <a:rPr lang="en-US" sz="2800" b="1" dirty="0" smtClean="0"/>
              <a:t>Indications</a:t>
            </a:r>
          </a:p>
          <a:p>
            <a:r>
              <a:rPr lang="en-US" sz="2800" b="1" dirty="0" smtClean="0"/>
              <a:t>Pharmacokinetics</a:t>
            </a:r>
          </a:p>
          <a:p>
            <a:r>
              <a:rPr lang="en-US" sz="2800" b="1" dirty="0" smtClean="0"/>
              <a:t>TDI…</a:t>
            </a:r>
            <a:r>
              <a:rPr lang="en-US" sz="2800" b="1" dirty="0" err="1" smtClean="0"/>
              <a:t>wt</a:t>
            </a:r>
            <a:r>
              <a:rPr lang="en-US" sz="2800" b="1" dirty="0" smtClean="0"/>
              <a:t> x 14 – (Hb x 2.145) /C</a:t>
            </a:r>
          </a:p>
        </p:txBody>
      </p:sp>
    </p:spTree>
    <p:extLst>
      <p:ext uri="{BB962C8B-B14F-4D97-AF65-F5344CB8AC3E}">
        <p14:creationId xmlns:p14="http://schemas.microsoft.com/office/powerpoint/2010/main" val="4366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57200"/>
            <a:ext cx="7924800" cy="5715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500" b="1" dirty="0"/>
              <a:t>Adverse effects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dirty="0" smtClean="0"/>
              <a:t>Local pain &amp;  tissue staining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dirty="0"/>
              <a:t>Hypersensitivity reactions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dirty="0" smtClean="0"/>
              <a:t>Headache</a:t>
            </a:r>
            <a:endParaRPr lang="en-US" sz="30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dirty="0" smtClean="0"/>
              <a:t>Fever</a:t>
            </a:r>
            <a:endParaRPr lang="en-US" sz="3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dirty="0" err="1"/>
              <a:t>A</a:t>
            </a:r>
            <a:r>
              <a:rPr lang="en-US" sz="3000" dirty="0" err="1" smtClean="0"/>
              <a:t>rthralgias</a:t>
            </a:r>
            <a:endParaRPr lang="en-US" sz="30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dirty="0"/>
              <a:t>Nausea, vomiting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500" b="1" dirty="0"/>
              <a:t>Duration of </a:t>
            </a:r>
            <a:r>
              <a:rPr lang="en-US" sz="3500" b="1" dirty="0" smtClean="0"/>
              <a:t>treatment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500" b="1" dirty="0" smtClean="0"/>
              <a:t>3 – 6 months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9049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Vomiting, Diarrhea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Abdominal cramps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Shock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Dyspnea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Severe metabolic acidosis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Coma, death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3886200" cy="3505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Toxic doses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800" dirty="0" smtClean="0"/>
              <a:t>GI Toxicity: 20mg/kg</a:t>
            </a:r>
          </a:p>
          <a:p>
            <a:r>
              <a:rPr lang="en-US" sz="2800" dirty="0" smtClean="0"/>
              <a:t>Moderate toxicity: 40mg/kg</a:t>
            </a:r>
          </a:p>
          <a:p>
            <a:r>
              <a:rPr lang="en-US" sz="2800" dirty="0" smtClean="0"/>
              <a:t>Lethal toxicity: 60mg/kg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Acute Iron toxicity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3886200" cy="57467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Cause ……….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marL="0" lvl="1"/>
            <a:r>
              <a:rPr lang="en-US" sz="3200" dirty="0">
                <a:solidFill>
                  <a:schemeClr val="tx2"/>
                </a:solidFill>
              </a:rPr>
              <a:t>Clinical </a:t>
            </a:r>
            <a:r>
              <a:rPr lang="en-US" sz="3200" dirty="0" smtClean="0">
                <a:solidFill>
                  <a:schemeClr val="tx2"/>
                </a:solidFill>
              </a:rPr>
              <a:t>presentation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/>
              <a:t>Management of acute iron toxicity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066800"/>
            <a:ext cx="7924800" cy="5029200"/>
          </a:xfrm>
          <a:solidFill>
            <a:schemeClr val="tx2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Gastric lavage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General measures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Iron chelation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Deferoxamine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Source: Streptomyces  pilosus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MOA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Binds free iron in blood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DOSE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100mg binds 8mg iron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Deferoxamine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en-US" sz="3200" dirty="0">
                <a:solidFill>
                  <a:schemeClr val="bg1"/>
                </a:solidFill>
              </a:rPr>
              <a:t>Deferasirox</a:t>
            </a:r>
          </a:p>
          <a:p>
            <a:pPr marL="457200" lvl="1" indent="-457200">
              <a:buClrTx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High affinity for </a:t>
            </a:r>
            <a:r>
              <a:rPr lang="en-US" sz="3200" dirty="0" smtClean="0">
                <a:solidFill>
                  <a:schemeClr val="bg1"/>
                </a:solidFill>
              </a:rPr>
              <a:t>Fe</a:t>
            </a:r>
            <a:r>
              <a:rPr lang="en-US" sz="3200" baseline="30000" dirty="0" smtClean="0">
                <a:solidFill>
                  <a:schemeClr val="bg1"/>
                </a:solidFill>
              </a:rPr>
              <a:t>+3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1" indent="-457200">
              <a:buClrTx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Fecal excretion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733800" cy="4038600"/>
          </a:xfrm>
          <a:solidFill>
            <a:schemeClr val="tx2"/>
          </a:solidFill>
        </p:spPr>
        <p:txBody>
          <a:bodyPr>
            <a:noAutofit/>
          </a:bodyPr>
          <a:lstStyle/>
          <a:p>
            <a:pPr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Cause</a:t>
            </a:r>
          </a:p>
          <a:p>
            <a:pPr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Clinical presentation</a:t>
            </a:r>
          </a:p>
          <a:p>
            <a:pPr marL="457200" lvl="1" indent="-457200">
              <a:buClr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Signs of heart failure</a:t>
            </a:r>
          </a:p>
          <a:p>
            <a:pPr marL="457200" lvl="1" indent="-457200">
              <a:buClr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Signs of liver failure</a:t>
            </a:r>
          </a:p>
          <a:p>
            <a:pPr marL="457200" lvl="1" indent="-457200">
              <a:buClrTx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Coma and death</a:t>
            </a:r>
          </a:p>
          <a:p>
            <a:pPr lvl="1">
              <a:buClrTx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sz="4000" b="1" dirty="0" smtClean="0"/>
              <a:t>Chronic iron toxicity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hemochromatosis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Management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THANK YOU !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9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Definitions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Anemia :Blood disorder, characterized by an abnormally low levels of healthy red blood cells or reduced hemoglobin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deficiency </a:t>
            </a:r>
            <a:r>
              <a:rPr lang="en-US" sz="3200" dirty="0" smtClean="0"/>
              <a:t>in number of </a:t>
            </a:r>
            <a:r>
              <a:rPr lang="en-US" sz="3200" dirty="0"/>
              <a:t>oxygen carrying </a:t>
            </a:r>
            <a:r>
              <a:rPr lang="en-US" sz="3200" dirty="0" smtClean="0"/>
              <a:t>erythrocytes </a:t>
            </a:r>
          </a:p>
        </p:txBody>
      </p:sp>
      <p:pic>
        <p:nvPicPr>
          <p:cNvPr id="12290" name="Picture 2" descr="C:\Users\Saleem\Pictur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8763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7924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Types of anemia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2582108"/>
              </p:ext>
            </p:extLst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IRON DEFICIENCY ANEMIA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9248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Definition: </a:t>
            </a:r>
            <a:r>
              <a:rPr lang="en-US" sz="2800" dirty="0" smtClean="0"/>
              <a:t>too low body iron stores to support RBC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production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Hemoglobin </a:t>
            </a:r>
          </a:p>
          <a:p>
            <a:pPr lvl="1"/>
            <a:r>
              <a:rPr lang="en-US" sz="2800" dirty="0" smtClean="0"/>
              <a:t>Women 	&lt;12</a:t>
            </a:r>
          </a:p>
          <a:p>
            <a:pPr lvl="1"/>
            <a:r>
              <a:rPr lang="en-US" sz="2800" dirty="0" smtClean="0"/>
              <a:t>Men 		&lt;13.5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Hematocrit 	</a:t>
            </a:r>
          </a:p>
          <a:p>
            <a:pPr lvl="1"/>
            <a:r>
              <a:rPr lang="en-US" sz="2800" dirty="0" smtClean="0"/>
              <a:t>Women 	&lt;36</a:t>
            </a:r>
          </a:p>
          <a:p>
            <a:pPr lvl="1"/>
            <a:r>
              <a:rPr lang="en-US" sz="2800" dirty="0" smtClean="0"/>
              <a:t>Men		&lt;41</a:t>
            </a:r>
          </a:p>
          <a:p>
            <a:endParaRPr lang="en-US" sz="2400" dirty="0"/>
          </a:p>
        </p:txBody>
      </p:sp>
      <p:pic>
        <p:nvPicPr>
          <p:cNvPr id="9218" name="Picture 2" descr="C:\Users\Saleem\Pictures\red-blood-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886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EPIDEMIOLOGY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billion people worldwide (30% of world’s population)</a:t>
            </a:r>
          </a:p>
          <a:p>
            <a:r>
              <a:rPr lang="en-US" sz="2800" dirty="0" smtClean="0"/>
              <a:t>Western world: 1 in 24 (4.12%)</a:t>
            </a:r>
          </a:p>
          <a:p>
            <a:r>
              <a:rPr lang="en-US" sz="2800" dirty="0" smtClean="0"/>
              <a:t>20% - women of child bearing age</a:t>
            </a:r>
          </a:p>
          <a:p>
            <a:r>
              <a:rPr lang="en-US" sz="2800" dirty="0" smtClean="0"/>
              <a:t>2% - men</a:t>
            </a:r>
          </a:p>
          <a:p>
            <a:r>
              <a:rPr lang="en-US" sz="2800" dirty="0" smtClean="0"/>
              <a:t>Pakistan. ????????????????????</a:t>
            </a:r>
          </a:p>
          <a:p>
            <a:endParaRPr lang="en-US" sz="2800" dirty="0"/>
          </a:p>
        </p:txBody>
      </p:sp>
      <p:pic>
        <p:nvPicPr>
          <p:cNvPr id="1026" name="Picture 2" descr="C:\Users\Saleem\Pictures\r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981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eem\Pictures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267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leem\Pictures\Hemo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2296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leem\Pictures\th.jpg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ETIOLOGY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81100"/>
            <a:ext cx="59436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Dietary factors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Impaired absorption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Gastric surgery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Celiac disease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Increased iron loss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GI bleed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Ulcerative colitis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Peptic ulcer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Drugs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Excessive menstrual flow</a:t>
            </a:r>
          </a:p>
        </p:txBody>
      </p:sp>
      <p:pic>
        <p:nvPicPr>
          <p:cNvPr id="10242" name="Picture 2" descr="C:\Users\Saleem\Pictures\red-blood-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50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926</TotalTime>
  <Words>458</Words>
  <Application>Microsoft Office PowerPoint</Application>
  <PresentationFormat>On-screen Show (4:3)</PresentationFormat>
  <Paragraphs>175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Horizon</vt:lpstr>
      <vt:lpstr>PowerPoint Presentation</vt:lpstr>
      <vt:lpstr>PHARMACOLOGICAL management of    IRON DEFICIENCY ANEMIA </vt:lpstr>
      <vt:lpstr>Definitions</vt:lpstr>
      <vt:lpstr>Types of anemia</vt:lpstr>
      <vt:lpstr>IRON DEFICIENCY ANEMIA</vt:lpstr>
      <vt:lpstr>EPIDEMIOLOGY</vt:lpstr>
      <vt:lpstr>PowerPoint Presentation</vt:lpstr>
      <vt:lpstr>PowerPoint Presentation</vt:lpstr>
      <vt:lpstr>ETIOLOGY</vt:lpstr>
      <vt:lpstr>PowerPoint Presentation</vt:lpstr>
      <vt:lpstr>PATHOPHYSIOLOGY</vt:lpstr>
      <vt:lpstr>Iron absorption</vt:lpstr>
      <vt:lpstr>Iron transport</vt:lpstr>
      <vt:lpstr>Iron storage</vt:lpstr>
      <vt:lpstr>PowerPoint Presentation</vt:lpstr>
      <vt:lpstr>Clinical presentation</vt:lpstr>
      <vt:lpstr>SIGNS</vt:lpstr>
      <vt:lpstr>MANAGEMENT</vt:lpstr>
      <vt:lpstr>Oral hematinics</vt:lpstr>
      <vt:lpstr>PowerPoint Presentation</vt:lpstr>
      <vt:lpstr>Iron preparations</vt:lpstr>
      <vt:lpstr>Adverse effects  (dose related)</vt:lpstr>
      <vt:lpstr>Parenteral therapy</vt:lpstr>
      <vt:lpstr>PowerPoint Presentation</vt:lpstr>
      <vt:lpstr>Acute Iron toxicity</vt:lpstr>
      <vt:lpstr>Management of acute iron toxicity </vt:lpstr>
      <vt:lpstr>Chronic iron toxicity (hemochromatosis)</vt:lpstr>
      <vt:lpstr>THANK YOU 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DEFICIENCY ANEMIA </dc:title>
  <dc:creator>Saleem</dc:creator>
  <cp:lastModifiedBy>Saleem</cp:lastModifiedBy>
  <cp:revision>103</cp:revision>
  <dcterms:created xsi:type="dcterms:W3CDTF">2014-02-13T07:36:01Z</dcterms:created>
  <dcterms:modified xsi:type="dcterms:W3CDTF">2014-02-17T04:41:51Z</dcterms:modified>
</cp:coreProperties>
</file>