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8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83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E4E39-F762-4AE5-8477-A1933211C5C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25DFE-5441-437E-B190-CE7A51178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5DFE-5441-437E-B190-CE7A51178D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5DFE-5441-437E-B190-CE7A51178D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1CCFB-AE34-47DC-960C-6A1BE3DB9250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F04CFC-625C-4F55-A8AB-7F21A512CE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505199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Asphxiants 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Romana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Symptoms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Pure CO2</a:t>
            </a:r>
            <a:r>
              <a:rPr lang="en-US" dirty="0" smtClean="0"/>
              <a:t>:     instant death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20-30%</a:t>
            </a:r>
            <a:r>
              <a:rPr lang="en-US" dirty="0" smtClean="0"/>
              <a:t>:        no effect for a while, fall of  BP,    		             diminished </a:t>
            </a:r>
            <a:r>
              <a:rPr lang="en-US" dirty="0" err="1" smtClean="0"/>
              <a:t>resp</a:t>
            </a:r>
            <a:r>
              <a:rPr lang="en-US" dirty="0" smtClean="0"/>
              <a:t>, headache,        		          drowsiness, coma, death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40%</a:t>
            </a:r>
            <a:r>
              <a:rPr lang="en-US" dirty="0" smtClean="0"/>
              <a:t>: 	</a:t>
            </a:r>
            <a:r>
              <a:rPr lang="en-US" dirty="0" err="1" smtClean="0"/>
              <a:t>dyspnoea</a:t>
            </a:r>
            <a:r>
              <a:rPr lang="en-US" dirty="0" smtClean="0"/>
              <a:t>, drowsiness, muscle 			           weakness.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50%</a:t>
            </a:r>
            <a:r>
              <a:rPr lang="en-US" dirty="0" smtClean="0"/>
              <a:t>:	death from decreased oxygen.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77200" cy="4525963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an amine buffer 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Hydrogen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Colorless, smell like rotten egg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Found 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containing organic matter is undergoing decay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sewers, cesspools, privies, tannery vats, artificial silk industry, human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instestine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during life.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after death -----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putrefaction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Signs &amp; Symptoms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sz="2800" dirty="0" smtClean="0"/>
              <a:t>Pure H2S</a:t>
            </a:r>
            <a:r>
              <a:rPr lang="en-US" dirty="0" smtClean="0"/>
              <a:t>:     death</a:t>
            </a:r>
          </a:p>
          <a:p>
            <a:r>
              <a:rPr lang="en-US" sz="2800" dirty="0" smtClean="0"/>
              <a:t>0.2% </a:t>
            </a:r>
            <a:r>
              <a:rPr lang="en-US" sz="2800" dirty="0" err="1" smtClean="0"/>
              <a:t>conc</a:t>
            </a:r>
            <a:r>
              <a:rPr lang="en-US" dirty="0" smtClean="0"/>
              <a:t>:   death in few minutes</a:t>
            </a:r>
          </a:p>
          <a:p>
            <a:r>
              <a:rPr lang="en-US" sz="2800" dirty="0" smtClean="0"/>
              <a:t>Less </a:t>
            </a:r>
            <a:r>
              <a:rPr lang="en-US" sz="2800" dirty="0" err="1" smtClean="0"/>
              <a:t>conc</a:t>
            </a:r>
            <a:r>
              <a:rPr lang="en-US" dirty="0" smtClean="0"/>
              <a:t>:    nausea, pain abdomen, </a:t>
            </a:r>
            <a:r>
              <a:rPr lang="en-US" dirty="0" err="1" smtClean="0"/>
              <a:t>laboured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          breathing, 	irregular heart action,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convulsions,coma</a:t>
            </a:r>
            <a:r>
              <a:rPr lang="en-US" dirty="0" smtClean="0"/>
              <a:t> and death.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Treatment:</a:t>
            </a:r>
          </a:p>
          <a:p>
            <a:r>
              <a:rPr lang="en-US" sz="2800" dirty="0" smtClean="0"/>
              <a:t>PM appearance</a:t>
            </a:r>
            <a:r>
              <a:rPr lang="en-US" dirty="0" smtClean="0"/>
              <a:t>: offensive smell,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bluish green </a:t>
            </a:r>
            <a:r>
              <a:rPr lang="en-US" dirty="0" err="1" smtClean="0"/>
              <a:t>colour</a:t>
            </a:r>
            <a:r>
              <a:rPr lang="en-US" dirty="0" smtClean="0"/>
              <a:t> of skin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OxyHb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	    </a:t>
            </a:r>
            <a:r>
              <a:rPr lang="en-US" dirty="0" smtClean="0">
                <a:solidFill>
                  <a:srgbClr val="FFC000"/>
                </a:solidFill>
              </a:rPr>
              <a:t>life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MetHb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        </a:t>
            </a:r>
            <a:r>
              <a:rPr lang="en-US" dirty="0" smtClean="0">
                <a:solidFill>
                  <a:srgbClr val="00B050"/>
                </a:solidFill>
              </a:rPr>
              <a:t>dead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dirty="0" err="1" smtClean="0"/>
              <a:t>SulphmetHb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War Gases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Lacrimators</a:t>
            </a:r>
            <a:r>
              <a:rPr lang="en-US" sz="3200" dirty="0" smtClean="0">
                <a:solidFill>
                  <a:srgbClr val="00B0F0"/>
                </a:solidFill>
              </a:rPr>
              <a:t> or tear gas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Chloracetophenon</a:t>
            </a:r>
            <a:r>
              <a:rPr lang="en-US" dirty="0" smtClean="0"/>
              <a:t> (C.A.P)</a:t>
            </a:r>
          </a:p>
          <a:p>
            <a:r>
              <a:rPr lang="en-US" dirty="0" err="1" smtClean="0"/>
              <a:t>Bromobenzyl</a:t>
            </a:r>
            <a:r>
              <a:rPr lang="en-US" dirty="0" smtClean="0"/>
              <a:t> cyanide (B.B.C)</a:t>
            </a:r>
          </a:p>
          <a:p>
            <a:r>
              <a:rPr lang="en-US" dirty="0" smtClean="0"/>
              <a:t>Ethyl </a:t>
            </a:r>
            <a:r>
              <a:rPr lang="en-US" dirty="0" err="1" smtClean="0"/>
              <a:t>iodoacetate</a:t>
            </a:r>
            <a:r>
              <a:rPr lang="en-US" dirty="0" smtClean="0"/>
              <a:t> (K.S.K)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Lung irritants/</a:t>
            </a:r>
            <a:r>
              <a:rPr lang="en-US" sz="3200" dirty="0" err="1" smtClean="0">
                <a:solidFill>
                  <a:srgbClr val="00B0F0"/>
                </a:solidFill>
              </a:rPr>
              <a:t>asphyxiants</a:t>
            </a:r>
            <a:r>
              <a:rPr lang="en-US" sz="3200" dirty="0" smtClean="0">
                <a:solidFill>
                  <a:srgbClr val="00B0F0"/>
                </a:solidFill>
              </a:rPr>
              <a:t>/choking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Chlorine (CI</a:t>
            </a:r>
            <a:r>
              <a:rPr lang="en-US" sz="1600" dirty="0" smtClean="0"/>
              <a:t>2</a:t>
            </a:r>
            <a:r>
              <a:rPr lang="en-US" dirty="0" smtClean="0"/>
              <a:t>)			Chloropicrin </a:t>
            </a:r>
          </a:p>
          <a:p>
            <a:r>
              <a:rPr lang="en-US" dirty="0" smtClean="0"/>
              <a:t>Phosgene (COCI</a:t>
            </a:r>
            <a:r>
              <a:rPr lang="en-US" sz="16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00B0F0"/>
                </a:solidFill>
              </a:rPr>
              <a:t>Vesicant or Blister gases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Mustard gas</a:t>
            </a:r>
          </a:p>
          <a:p>
            <a:r>
              <a:rPr lang="en-US" dirty="0" smtClean="0"/>
              <a:t>Lewisite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sz="3200" dirty="0" err="1" smtClean="0">
                <a:solidFill>
                  <a:srgbClr val="00B0F0"/>
                </a:solidFill>
              </a:rPr>
              <a:t>Sternutators</a:t>
            </a:r>
            <a:r>
              <a:rPr lang="en-US" sz="3200" dirty="0" smtClean="0">
                <a:solidFill>
                  <a:srgbClr val="00B0F0"/>
                </a:solidFill>
              </a:rPr>
              <a:t>/ Nasal </a:t>
            </a:r>
            <a:r>
              <a:rPr lang="en-US" sz="3200" dirty="0" err="1" smtClean="0">
                <a:solidFill>
                  <a:srgbClr val="00B0F0"/>
                </a:solidFill>
              </a:rPr>
              <a:t>irr</a:t>
            </a:r>
            <a:r>
              <a:rPr lang="en-US" sz="3200" dirty="0" smtClean="0">
                <a:solidFill>
                  <a:srgbClr val="00B0F0"/>
                </a:solidFill>
              </a:rPr>
              <a:t>./ vomiting gas</a:t>
            </a:r>
          </a:p>
          <a:p>
            <a:r>
              <a:rPr lang="en-US" dirty="0" err="1" smtClean="0"/>
              <a:t>Diphenyl</a:t>
            </a:r>
            <a:r>
              <a:rPr lang="en-US" dirty="0" smtClean="0"/>
              <a:t> </a:t>
            </a:r>
            <a:r>
              <a:rPr lang="en-US" dirty="0" err="1" smtClean="0"/>
              <a:t>chlorarsine</a:t>
            </a:r>
            <a:r>
              <a:rPr lang="en-US" dirty="0" smtClean="0"/>
              <a:t> (D.A)</a:t>
            </a:r>
          </a:p>
          <a:p>
            <a:r>
              <a:rPr lang="en-US" dirty="0" smtClean="0"/>
              <a:t>Diphenylamine </a:t>
            </a:r>
            <a:r>
              <a:rPr lang="en-US" dirty="0" err="1" smtClean="0"/>
              <a:t>chlorarsine</a:t>
            </a:r>
            <a:r>
              <a:rPr lang="en-US" dirty="0" smtClean="0"/>
              <a:t> (D.M)</a:t>
            </a:r>
          </a:p>
          <a:p>
            <a:r>
              <a:rPr lang="en-US" dirty="0" err="1" smtClean="0"/>
              <a:t>Diphenyl</a:t>
            </a:r>
            <a:r>
              <a:rPr lang="en-US" dirty="0" smtClean="0"/>
              <a:t> </a:t>
            </a:r>
            <a:r>
              <a:rPr lang="en-US" dirty="0" err="1" smtClean="0"/>
              <a:t>cyanarsine</a:t>
            </a:r>
            <a:r>
              <a:rPr lang="en-US" dirty="0" smtClean="0"/>
              <a:t> (D.C)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B0F0"/>
                </a:solidFill>
              </a:rPr>
              <a:t> Nerve/Blood poisons/</a:t>
            </a:r>
            <a:r>
              <a:rPr lang="en-US" sz="3200" dirty="0" err="1" smtClean="0">
                <a:solidFill>
                  <a:srgbClr val="00B0F0"/>
                </a:solidFill>
              </a:rPr>
              <a:t>Paralysants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Carbon monoxide </a:t>
            </a:r>
          </a:p>
          <a:p>
            <a:r>
              <a:rPr lang="en-US" dirty="0" err="1" smtClean="0"/>
              <a:t>Hydrocynic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Hydrogen </a:t>
            </a:r>
            <a:r>
              <a:rPr lang="en-US" dirty="0" err="1" smtClean="0"/>
              <a:t>sulphide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B0F0"/>
                </a:solidFill>
              </a:rPr>
              <a:t> Nerve gases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Toxic chemicals with action like acetylcholine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Miscellaneous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Yellow/Red rain </a:t>
            </a:r>
          </a:p>
          <a:p>
            <a:r>
              <a:rPr lang="en-US" dirty="0" smtClean="0"/>
              <a:t>MIC (methyl </a:t>
            </a:r>
            <a:r>
              <a:rPr lang="en-US" dirty="0" err="1" smtClean="0"/>
              <a:t>Isocyanate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6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err="1" smtClean="0"/>
              <a:t>Lacrimators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Fired in artillery shells</a:t>
            </a:r>
          </a:p>
          <a:p>
            <a:r>
              <a:rPr lang="en-US" sz="3200" dirty="0" smtClean="0"/>
              <a:t>Symptoms</a:t>
            </a:r>
            <a:r>
              <a:rPr lang="en-US" dirty="0" smtClean="0"/>
              <a:t>: Irritants of eyes, severe </a:t>
            </a:r>
            <a:r>
              <a:rPr lang="en-US" dirty="0" err="1" smtClean="0"/>
              <a:t>lacrimation</a:t>
            </a:r>
            <a:r>
              <a:rPr lang="en-US" dirty="0" smtClean="0"/>
              <a:t>, spasm of eyelid, temporary blindness. </a:t>
            </a:r>
          </a:p>
          <a:p>
            <a:r>
              <a:rPr lang="en-US" sz="3200" dirty="0" smtClean="0"/>
              <a:t>Treatment</a:t>
            </a:r>
            <a:r>
              <a:rPr lang="en-US" dirty="0" smtClean="0"/>
              <a:t>: Gas masks, normal saline(eyes), sodium bicarbonate solutions(</a:t>
            </a:r>
            <a:r>
              <a:rPr lang="en-US" dirty="0" err="1" smtClean="0"/>
              <a:t>nose.face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Asphyxiants produce respiratory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embarrassment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 reduces oxygen carrying capacity 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of blood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CO2 produces oxygen lack in tissues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Hydrogen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paralyses resp. center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Lung Irritants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Chlorine &amp; Phosgene are gases</a:t>
            </a:r>
          </a:p>
          <a:p>
            <a:r>
              <a:rPr lang="en-US" dirty="0" smtClean="0"/>
              <a:t>Chloropicrin &amp; Diphosgene are liquid and fired in artillery shells </a:t>
            </a:r>
          </a:p>
          <a:p>
            <a:r>
              <a:rPr lang="en-US" dirty="0" smtClean="0"/>
              <a:t>Phosgene &amp; Diphosgene are called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green cross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Vesicants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Fired in artillery shells</a:t>
            </a:r>
          </a:p>
          <a:p>
            <a:r>
              <a:rPr lang="en-US" sz="3200" dirty="0" smtClean="0"/>
              <a:t>Symptoms</a:t>
            </a:r>
            <a:r>
              <a:rPr lang="en-US" dirty="0" smtClean="0"/>
              <a:t>: Intense itching, blisters, ulcers, vomiting, </a:t>
            </a:r>
            <a:r>
              <a:rPr lang="en-US" dirty="0" err="1" smtClean="0"/>
              <a:t>hemolysis</a:t>
            </a:r>
            <a:r>
              <a:rPr lang="en-US" dirty="0" smtClean="0"/>
              <a:t> of RBC’s</a:t>
            </a:r>
          </a:p>
          <a:p>
            <a:r>
              <a:rPr lang="en-US" sz="3200" dirty="0" smtClean="0"/>
              <a:t>Treatment</a:t>
            </a:r>
            <a:r>
              <a:rPr lang="en-US" dirty="0" smtClean="0"/>
              <a:t>: Gas mask, special clothes, change clothes, wash with soap &amp; water, attention to eyes, </a:t>
            </a:r>
            <a:r>
              <a:rPr lang="en-US" dirty="0" err="1" smtClean="0"/>
              <a:t>resp</a:t>
            </a:r>
            <a:r>
              <a:rPr lang="en-US" dirty="0" smtClean="0"/>
              <a:t> &amp; burns.</a:t>
            </a:r>
          </a:p>
          <a:p>
            <a:r>
              <a:rPr lang="en-US" dirty="0" smtClean="0"/>
              <a:t>------- is an antidote for lewisite.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err="1" smtClean="0"/>
              <a:t>Sternutators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Fired in artillery shells </a:t>
            </a:r>
          </a:p>
          <a:p>
            <a:r>
              <a:rPr lang="en-US" dirty="0" smtClean="0"/>
              <a:t>Inhaled from air, swallowed in food &amp; water</a:t>
            </a:r>
          </a:p>
          <a:p>
            <a:r>
              <a:rPr lang="en-US" sz="3200" dirty="0" smtClean="0"/>
              <a:t>Symptoms</a:t>
            </a:r>
            <a:r>
              <a:rPr lang="en-US" dirty="0" smtClean="0"/>
              <a:t>: sneezing, salivation, vomiting, nausea, headache</a:t>
            </a:r>
          </a:p>
          <a:p>
            <a:r>
              <a:rPr lang="en-US" sz="3200" dirty="0" smtClean="0"/>
              <a:t>Treatment</a:t>
            </a:r>
            <a:r>
              <a:rPr lang="en-US" dirty="0" smtClean="0"/>
              <a:t>: gas mask, symptomatic, sodium bicarbonate as mouth wash.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Miscellaneous</a:t>
            </a:r>
            <a:r>
              <a:rPr lang="en-US" sz="3200" dirty="0" smtClean="0"/>
              <a:t> </a:t>
            </a:r>
          </a:p>
          <a:p>
            <a:pPr algn="ctr">
              <a:buNone/>
            </a:pPr>
            <a:endParaRPr lang="en-US" sz="3200" dirty="0" smtClean="0"/>
          </a:p>
          <a:p>
            <a:r>
              <a:rPr lang="en-US" sz="3200" dirty="0" smtClean="0"/>
              <a:t>Yellow/Red rain</a:t>
            </a:r>
          </a:p>
          <a:p>
            <a:r>
              <a:rPr lang="en-US" sz="3200" dirty="0" smtClean="0"/>
              <a:t>Methyl </a:t>
            </a:r>
            <a:r>
              <a:rPr lang="en-US" sz="3200" dirty="0" err="1" smtClean="0"/>
              <a:t>Isocyanate</a:t>
            </a:r>
            <a:r>
              <a:rPr lang="en-US" sz="3200" dirty="0" smtClean="0"/>
              <a:t> (MIC)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/>
              <a:t>THANK YOU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Asphxiants (Irrespirable Gases)</a:t>
            </a:r>
          </a:p>
          <a:p>
            <a:pPr algn="ctr">
              <a:buNone/>
            </a:pP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They include:</a:t>
            </a:r>
          </a:p>
          <a:p>
            <a:r>
              <a:rPr lang="en-US" sz="3200" dirty="0" smtClean="0"/>
              <a:t>Carbon dioxide</a:t>
            </a:r>
          </a:p>
          <a:p>
            <a:r>
              <a:rPr lang="en-US" sz="3200" dirty="0" smtClean="0"/>
              <a:t>Carbon monoxide</a:t>
            </a:r>
          </a:p>
          <a:p>
            <a:r>
              <a:rPr lang="en-US" sz="3200" dirty="0" smtClean="0"/>
              <a:t>Hydrogen </a:t>
            </a:r>
            <a:r>
              <a:rPr lang="en-US" sz="3200" dirty="0" err="1" smtClean="0"/>
              <a:t>sulphide</a:t>
            </a:r>
            <a:endParaRPr lang="en-US" sz="3200" dirty="0" smtClean="0"/>
          </a:p>
          <a:p>
            <a:r>
              <a:rPr lang="en-US" sz="3200" dirty="0" smtClean="0"/>
              <a:t>Some war gases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Carbon Monoxide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odorless, non-irritant gas, light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incomplete combustion of carbon and organic matter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oil heaters, oil lamps, gas heaters, explosion in mines, exhaust of car engines, burning houses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Affinity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CO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200-300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times greater than that of oxygen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Signs and Symptoms</a:t>
            </a:r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Saturation of </a:t>
            </a:r>
            <a:r>
              <a:rPr lang="en-US" dirty="0" err="1" smtClean="0"/>
              <a:t>Hb</a:t>
            </a:r>
            <a:r>
              <a:rPr lang="en-US" dirty="0" smtClean="0"/>
              <a:t>		Symptoms         </a:t>
            </a:r>
            <a:br>
              <a:rPr lang="en-US" dirty="0" smtClean="0"/>
            </a:br>
            <a:r>
              <a:rPr lang="en-US" dirty="0" smtClean="0"/>
              <a:t>with CO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0-10%</a:t>
            </a:r>
            <a:r>
              <a:rPr lang="en-US" dirty="0" smtClean="0"/>
              <a:t>			no symptoms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10-20%</a:t>
            </a:r>
            <a:r>
              <a:rPr lang="en-US" dirty="0" smtClean="0"/>
              <a:t>			shortness of breath,</a:t>
            </a:r>
            <a:br>
              <a:rPr lang="en-US" dirty="0" smtClean="0"/>
            </a:br>
            <a:r>
              <a:rPr lang="en-US" dirty="0" smtClean="0"/>
              <a:t>				headache, flushed skin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20-30%</a:t>
            </a:r>
            <a:r>
              <a:rPr lang="en-US" dirty="0" smtClean="0"/>
              <a:t>			throbbing headache, 				           buzzing in ears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92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muscular weakness, 					breathlessness, 						incoordination,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30-40%</a:t>
            </a:r>
            <a:r>
              <a:rPr lang="en-US" dirty="0" smtClean="0"/>
              <a:t> 			headache, dizziness, 				           vomiting, mental 				                       confusion,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40-50%</a:t>
            </a:r>
            <a:r>
              <a:rPr lang="en-US" dirty="0" smtClean="0"/>
              <a:t>			</a:t>
            </a:r>
            <a:r>
              <a:rPr lang="en-US" dirty="0" err="1" smtClean="0"/>
              <a:t>symp</a:t>
            </a:r>
            <a:r>
              <a:rPr lang="en-US" dirty="0" smtClean="0"/>
              <a:t>. Intensified, 					          mistaken for </a:t>
            </a:r>
            <a:r>
              <a:rPr lang="en-US" dirty="0" smtClean="0">
                <a:solidFill>
                  <a:srgbClr val="7030A0"/>
                </a:solidFill>
              </a:rPr>
              <a:t>drunkenness</a:t>
            </a:r>
            <a:r>
              <a:rPr lang="en-US" dirty="0" smtClean="0"/>
              <a:t>				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50-70%</a:t>
            </a:r>
            <a:r>
              <a:rPr lang="en-US" dirty="0" smtClean="0"/>
              <a:t>			coma, C.S resp. 					          </a:t>
            </a:r>
            <a:r>
              <a:rPr lang="en-US" dirty="0" err="1" smtClean="0"/>
              <a:t>Int</a:t>
            </a:r>
            <a:r>
              <a:rPr lang="en-US" dirty="0" smtClean="0"/>
              <a:t> asp convulsions, 					resp. paralysis, death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Above 70%</a:t>
            </a:r>
            <a:r>
              <a:rPr lang="en-US" dirty="0" smtClean="0"/>
              <a:t>		</a:t>
            </a:r>
            <a:r>
              <a:rPr lang="en-US" dirty="0" err="1" smtClean="0"/>
              <a:t>resp</a:t>
            </a:r>
            <a:r>
              <a:rPr lang="en-US" dirty="0" smtClean="0"/>
              <a:t> arrest, fatal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200" dirty="0" smtClean="0"/>
              <a:t>	Dose</a:t>
            </a:r>
            <a:r>
              <a:rPr lang="en-US" dirty="0" smtClean="0"/>
              <a:t>: At rest 0.1 % CO will result in stupor &amp; coma in three hours.</a:t>
            </a:r>
            <a:br>
              <a:rPr lang="en-US" dirty="0" smtClean="0"/>
            </a:br>
            <a:r>
              <a:rPr lang="en-US" dirty="0" smtClean="0"/>
              <a:t>1% CO stupor &amp; coma will result in 15-20 minutes.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Treatment: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PM app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cherry red</a:t>
            </a:r>
            <a:r>
              <a:rPr lang="en-US" dirty="0" smtClean="0"/>
              <a:t>, 5 gm </a:t>
            </a:r>
            <a:r>
              <a:rPr lang="en-US" dirty="0" err="1" smtClean="0"/>
              <a:t>COHb</a:t>
            </a:r>
            <a:r>
              <a:rPr lang="en-US" dirty="0" smtClean="0"/>
              <a:t>/100ml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1-2 cm liquid paraffin added over </a:t>
            </a:r>
            <a:r>
              <a:rPr lang="en-US" sz="3200" dirty="0" err="1" smtClean="0">
                <a:solidFill>
                  <a:srgbClr val="00B050"/>
                </a:solidFill>
              </a:rPr>
              <a:t>bld.sample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Carbon dioxide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Heavy, </a:t>
            </a:r>
            <a:r>
              <a:rPr lang="en-US" dirty="0" err="1" smtClean="0"/>
              <a:t>colourless</a:t>
            </a:r>
            <a:r>
              <a:rPr lang="en-US" dirty="0" smtClean="0"/>
              <a:t>, odorless,</a:t>
            </a:r>
          </a:p>
          <a:p>
            <a:r>
              <a:rPr lang="en-US" sz="3200" dirty="0" smtClean="0"/>
              <a:t>Formed</a:t>
            </a:r>
            <a:r>
              <a:rPr lang="en-US" dirty="0" smtClean="0"/>
              <a:t>: complete combustion of carbon containing comp, fermentation &amp; decomposition of organic matter.</a:t>
            </a:r>
          </a:p>
          <a:p>
            <a:r>
              <a:rPr lang="en-US" sz="3200" dirty="0" smtClean="0"/>
              <a:t>Sources</a:t>
            </a:r>
            <a:r>
              <a:rPr lang="en-US" dirty="0" smtClean="0"/>
              <a:t>: manholes, </a:t>
            </a:r>
            <a:r>
              <a:rPr lang="en-US" smtClean="0"/>
              <a:t>refrigerating </a:t>
            </a:r>
            <a:r>
              <a:rPr lang="en-US" smtClean="0"/>
              <a:t>plant, </a:t>
            </a:r>
            <a:r>
              <a:rPr lang="en-US" dirty="0" smtClean="0"/>
              <a:t>wells,  </a:t>
            </a:r>
            <a:r>
              <a:rPr lang="en-US" dirty="0" err="1" smtClean="0"/>
              <a:t>rebreathing</a:t>
            </a:r>
            <a:r>
              <a:rPr lang="en-US" dirty="0" smtClean="0"/>
              <a:t> in closed spaces.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232</TotalTime>
  <Words>468</Words>
  <Application>Microsoft Office PowerPoint</Application>
  <PresentationFormat>On-screen Show (4:3)</PresentationFormat>
  <Paragraphs>139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Asphxiants   By  Dr Romana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Dr ROMANA</cp:lastModifiedBy>
  <cp:revision>106</cp:revision>
  <dcterms:created xsi:type="dcterms:W3CDTF">2013-11-18T23:41:52Z</dcterms:created>
  <dcterms:modified xsi:type="dcterms:W3CDTF">2014-04-04T02:54:36Z</dcterms:modified>
</cp:coreProperties>
</file>