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12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28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3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66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7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1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99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48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70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24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BB88-800C-4C5E-99D3-F4E493CA50E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A173-CFD5-4121-A320-ADC2FCA67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87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Cardiac Poisons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69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Stomach wash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Atropine 1mg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Novocaine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0.1%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Artificial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resp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/ oxygen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2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Acetic acid and rectified spirit in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ratio of 1:2 is used to preserve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the vomit(acidified spirit).Alkali in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wood ash meant to preserve vomit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may destroy aconite.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6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Oleander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Two varieties</a:t>
            </a: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Nerium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odorum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(white)</a:t>
            </a: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Cerbera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thevetia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(yellow)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26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Nerium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odorum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White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oleander,Kaner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Active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principle:Nerin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consisting of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three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glycosides,</a:t>
            </a:r>
            <a:r>
              <a:rPr lang="en-US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neriodorin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            </a:t>
            </a:r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neriodorein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karabin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810000" cy="248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20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S/S:</a:t>
            </a: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Vomiting,pain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abdo,restlessness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Slow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pulse,hurried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resp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Muscular twitching of extremities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deepen into tetanic spasm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Difficulties in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swallowing,lock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jaw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rowsiness,coma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and death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46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PM: resists heat(burnt remains)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Other poison which resists heat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is …………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78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Cerbera</a:t>
            </a:r>
            <a:r>
              <a:rPr lang="en-US" dirty="0" smtClean="0"/>
              <a:t> </a:t>
            </a:r>
            <a:r>
              <a:rPr lang="en-US" dirty="0" err="1" smtClean="0"/>
              <a:t>thevetia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Active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principle:three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glycosides</a:t>
            </a:r>
            <a:endParaRPr lang="en-US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thevetin,thevotoxin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cerberin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S/S: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burning sensation in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mouth,tingling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of tongue,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dryness of throat, </a:t>
            </a:r>
          </a:p>
          <a:p>
            <a:pPr marL="0" indent="0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diarrhoea,headache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            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dizziness,coma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death.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8100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75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:molar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soln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of sodium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lactate to combat acidosis and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5% glucose with 1.2mg of atropine,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2ml of adrenaline 1:1000 and 2mg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of noradrenaline(low BP) to counter-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act heart block.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Resists putrefaction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Nicotine(Tobacco)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Active Principle</a:t>
            </a: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All parts of the plant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the ripe seed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contain the alkaloid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nicotine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Poisoning is caused by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- intact or broken skin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-inhalation</a:t>
            </a: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-ingestion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PRIGHT\Desktop\article-new_ehow_images_a06_ig_fh_plant-sources-nicotine-1_1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4200"/>
            <a:ext cx="2514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60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Action: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Nicotine first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stimulates,then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depresses and later paralyses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autonomic ganglia.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PRIGHT\Desktop\nico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790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06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These include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Digitalis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Oleander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Aconite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Nicotine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5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800" dirty="0" smtClean="0">
                <a:latin typeface="Arial" pitchFamily="34" charset="0"/>
                <a:cs typeface="Arial" pitchFamily="34" charset="0"/>
              </a:rPr>
              <a:t>S/S: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5800" dirty="0" err="1" smtClean="0">
                <a:latin typeface="Arial" pitchFamily="34" charset="0"/>
                <a:cs typeface="Arial" pitchFamily="34" charset="0"/>
              </a:rPr>
              <a:t>Nausea,vomiting,burning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in mouth,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throat and stomach.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-Chronic </a:t>
            </a:r>
            <a:r>
              <a:rPr lang="en-US" sz="5800" dirty="0" err="1" smtClean="0">
                <a:latin typeface="Arial" pitchFamily="34" charset="0"/>
                <a:cs typeface="Arial" pitchFamily="34" charset="0"/>
              </a:rPr>
              <a:t>cough,laryngitis,pharyngitis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and bronchitis(chew)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-Dermatitis(handle)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-Stains on </a:t>
            </a:r>
            <a:r>
              <a:rPr lang="en-US" sz="5800" dirty="0" err="1" smtClean="0">
                <a:latin typeface="Arial" pitchFamily="34" charset="0"/>
                <a:cs typeface="Arial" pitchFamily="34" charset="0"/>
              </a:rPr>
              <a:t>teeth,bad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err="1" smtClean="0">
                <a:latin typeface="Arial" pitchFamily="34" charset="0"/>
                <a:cs typeface="Arial" pitchFamily="34" charset="0"/>
              </a:rPr>
              <a:t>breath,blindness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6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-Chest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pain,cardiac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arrythmias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-Cancer of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mouth,tongue,throat,lungs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-Non-thrombocytopenic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purpura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(mentholated cigarettes)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1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Skin: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Stomach wash: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Purgative: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Supportive          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Imp:  addiction,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psychological dependence. 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4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385367">
            <a:off x="1856600" y="5562141"/>
            <a:ext cx="5486400" cy="804862"/>
          </a:xfrm>
        </p:spPr>
        <p:txBody>
          <a:bodyPr/>
          <a:lstStyle/>
          <a:p>
            <a:r>
              <a:rPr lang="en-US" dirty="0" smtClean="0"/>
              <a:t>                 </a:t>
            </a:r>
            <a:endParaRPr lang="en-US" dirty="0"/>
          </a:p>
        </p:txBody>
      </p:sp>
      <p:pic>
        <p:nvPicPr>
          <p:cNvPr id="3074" name="Picture 2" descr="C:\Users\UPRIGHT\Desktop\305181-3858-5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01" b="8201"/>
          <a:stretch>
            <a:fillRect/>
          </a:stretch>
        </p:blipFill>
        <p:spPr bwMode="auto">
          <a:xfrm>
            <a:off x="1792288" y="612775"/>
            <a:ext cx="5486400" cy="43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5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Digitalis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5334000" cy="46021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800" dirty="0">
                <a:latin typeface="Arial" pitchFamily="34" charset="0"/>
                <a:cs typeface="Arial" pitchFamily="34" charset="0"/>
              </a:rPr>
              <a:t>Also called </a:t>
            </a:r>
            <a:r>
              <a:rPr lang="en-US" sz="1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digitalis </a:t>
            </a:r>
            <a:r>
              <a:rPr lang="en-US" sz="1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2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purpurea</a:t>
            </a:r>
            <a:r>
              <a:rPr lang="en-US" sz="1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800" dirty="0" smtClean="0">
                <a:latin typeface="Arial" pitchFamily="34" charset="0"/>
                <a:cs typeface="Arial" pitchFamily="34" charset="0"/>
              </a:rPr>
              <a:t>and foxglove</a:t>
            </a:r>
            <a:endParaRPr lang="en-US" sz="1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2800" dirty="0" err="1" smtClean="0">
                <a:latin typeface="Arial" pitchFamily="34" charset="0"/>
                <a:cs typeface="Arial" pitchFamily="34" charset="0"/>
              </a:rPr>
              <a:t>Roots,leaves</a:t>
            </a:r>
            <a:r>
              <a:rPr lang="en-US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800" dirty="0">
                <a:latin typeface="Arial" pitchFamily="34" charset="0"/>
                <a:cs typeface="Arial" pitchFamily="34" charset="0"/>
              </a:rPr>
              <a:t>and seeds </a:t>
            </a:r>
            <a:r>
              <a:rPr lang="en-US" sz="12800" dirty="0" smtClean="0">
                <a:latin typeface="Arial" pitchFamily="34" charset="0"/>
                <a:cs typeface="Arial" pitchFamily="34" charset="0"/>
              </a:rPr>
              <a:t>contain glycosides.</a:t>
            </a:r>
            <a:endParaRPr lang="en-US" sz="1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2800" dirty="0" smtClean="0">
                <a:latin typeface="Arial" pitchFamily="34" charset="0"/>
                <a:cs typeface="Arial" pitchFamily="34" charset="0"/>
              </a:rPr>
              <a:t>Glycosides </a:t>
            </a:r>
            <a:r>
              <a:rPr lang="en-US" sz="12800" dirty="0">
                <a:latin typeface="Arial" pitchFamily="34" charset="0"/>
                <a:cs typeface="Arial" pitchFamily="34" charset="0"/>
              </a:rPr>
              <a:t>include </a:t>
            </a:r>
            <a:r>
              <a:rPr lang="en-US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digitoxin,digitalin</a:t>
            </a:r>
            <a:r>
              <a:rPr lang="en-US" sz="1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US" sz="1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digitalein</a:t>
            </a:r>
            <a:r>
              <a:rPr lang="en-US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digitonin</a:t>
            </a:r>
            <a:endParaRPr lang="en-US" sz="1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489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10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S/S: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Cumulative action</a:t>
            </a:r>
            <a:endParaRPr lang="en-US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GIT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:nausea,vomiting,abd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pain,diarhea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Depression,headache,convulsions</a:t>
            </a:r>
            <a:endParaRPr lang="en-US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:bradycardia,heart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block,extra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systoles,fibrillation,faintness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Respiration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:slow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sighings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86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Treatment: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Stomach wash-tannic acid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Atropine 0.6mg-bradycardia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Potassium salts-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extrasystoles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Novocaine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/propranolol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arrythmias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EDTA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Aconite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105400" cy="5105400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Mithazahar,Mithabish</a:t>
            </a:r>
            <a:r>
              <a:rPr lang="en-US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Monks hood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All parts are poisonous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esp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roots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reshly cut root is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white,later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pink,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Aconite root is   confused with horse    radish. 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2194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40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Aconite root may be confused with horse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radish.Cut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surface of aconite is white at first and pink later. HR remains white.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657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90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Active Principle: alkaloid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aconitine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Action:stimulates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sensory nerves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(tingling),paralyses of sensory nerve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terminals(numbness)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Similar effects on motor nerves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and centers of medulla and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S.cord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6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S/S: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ingling/numbness is a characteristic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symptom of aconite poisoning</a:t>
            </a: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Nausea,vomiting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Muscular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weakness,slow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/weak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resp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Slow,weak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and irregular pulse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Pupils contract and dilate(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hippus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 in </a:t>
            </a: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early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stage,later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become dilated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8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505</Words>
  <Application>Microsoft Office PowerPoint</Application>
  <PresentationFormat>On-screen Show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Cardiac Poisons</vt:lpstr>
      <vt:lpstr>Slide 2</vt:lpstr>
      <vt:lpstr>Digitalis</vt:lpstr>
      <vt:lpstr>Slide 4</vt:lpstr>
      <vt:lpstr>Slide 5</vt:lpstr>
      <vt:lpstr>Aconite</vt:lpstr>
      <vt:lpstr>Slide 7</vt:lpstr>
      <vt:lpstr>Slide 8</vt:lpstr>
      <vt:lpstr>Slide 9</vt:lpstr>
      <vt:lpstr>Slide 10</vt:lpstr>
      <vt:lpstr>Slide 11</vt:lpstr>
      <vt:lpstr>Oleander</vt:lpstr>
      <vt:lpstr>Nerium odorum</vt:lpstr>
      <vt:lpstr>Slide 14</vt:lpstr>
      <vt:lpstr>Slide 15</vt:lpstr>
      <vt:lpstr>Cerbera thevetia</vt:lpstr>
      <vt:lpstr>Slide 17</vt:lpstr>
      <vt:lpstr>Nicotine(Tobacco)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Poisons</dc:title>
  <dc:creator>UPRIGHT</dc:creator>
  <cp:lastModifiedBy>abc</cp:lastModifiedBy>
  <cp:revision>86</cp:revision>
  <dcterms:created xsi:type="dcterms:W3CDTF">2012-08-23T12:31:42Z</dcterms:created>
  <dcterms:modified xsi:type="dcterms:W3CDTF">2014-03-03T18:45:08Z</dcterms:modified>
</cp:coreProperties>
</file>