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72" r:id="rId14"/>
    <p:sldId id="273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0801-B80A-426B-8BDF-538241C179A7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FE8D-2A03-4F3A-9B77-CB863782E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156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0801-B80A-426B-8BDF-538241C179A7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FE8D-2A03-4F3A-9B77-CB863782E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828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0801-B80A-426B-8BDF-538241C179A7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FE8D-2A03-4F3A-9B77-CB863782E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871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0801-B80A-426B-8BDF-538241C179A7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FE8D-2A03-4F3A-9B77-CB863782E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067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0801-B80A-426B-8BDF-538241C179A7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FE8D-2A03-4F3A-9B77-CB863782E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58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0801-B80A-426B-8BDF-538241C179A7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FE8D-2A03-4F3A-9B77-CB863782E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821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0801-B80A-426B-8BDF-538241C179A7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FE8D-2A03-4F3A-9B77-CB863782E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89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0801-B80A-426B-8BDF-538241C179A7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FE8D-2A03-4F3A-9B77-CB863782E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051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0801-B80A-426B-8BDF-538241C179A7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FE8D-2A03-4F3A-9B77-CB863782E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697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0801-B80A-426B-8BDF-538241C179A7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FE8D-2A03-4F3A-9B77-CB863782E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426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0801-B80A-426B-8BDF-538241C179A7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FE8D-2A03-4F3A-9B77-CB863782E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831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60801-B80A-426B-8BDF-538241C179A7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8FE8D-2A03-4F3A-9B77-CB863782E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577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Cocaine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Romana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728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Cocaine 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Also known as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cocainism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cocainophagia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cocainomania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5971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&amp;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Tongue and teeth are black in color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Ulceration of nasal mucosa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Anorexia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Loss of weight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Tremors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Moral deterioration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784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In women  nymphomania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In men sexual perversions like </a:t>
            </a:r>
          </a:p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homosexuality and libidinous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outrages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Delusions of persecution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Hallucinations, mainly tactile &amp; visual.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Hallucinations of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lilliputian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type(objects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are much smaller than they really are) 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61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Magnan’s</a:t>
            </a:r>
            <a:r>
              <a:rPr lang="en-US" dirty="0" smtClean="0">
                <a:solidFill>
                  <a:srgbClr val="FF0000"/>
                </a:solidFill>
              </a:rPr>
              <a:t> symptom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Grains of sand under the skin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Small insects(cocaine bugs) are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creeping on the skin(formication)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This is the most  characteristic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tactile hallucination.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6641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600" dirty="0" smtClean="0">
                <a:latin typeface="Arial" pitchFamily="34" charset="0"/>
                <a:cs typeface="Arial" pitchFamily="34" charset="0"/>
              </a:rPr>
              <a:t>   Both  physical &amp;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psycological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dependence</a:t>
            </a:r>
          </a:p>
          <a:p>
            <a:pPr marL="0" indent="0"/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Bodypackers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Syndrome/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Bodystuffing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Minipacker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Syndrome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988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Nasal mucosa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Wash with warm water or normal 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saline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Swallowed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Stomach wash with KMNO4 or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tannic acid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9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Excitement:  barbiturates or diazepam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Artificial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resp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Cardioresp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stimulants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Symptomatic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4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Alkaloid derived from coca.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Different names are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coke,crack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crystal,freebase,white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lady.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Common routes are chewing,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snorting,smoking,IV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 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1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&amp;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Action  on  NS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1.Stimulates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2.Depresses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35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Stimulant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Dryness of mouth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Euphoria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Restlessness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Excitement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Flushed face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Dilated pupils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Blurred vision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669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Tachycardia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Hyperthermia(cocaine fever)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Increased resp. rate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70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Depressant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Slow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resp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Collapse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Death due to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resp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or cardiac failure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94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Cocaine is so hard on the body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that it is mixed with heroin to 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dampen  its harsh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effect.This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is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called 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speedball</a:t>
            </a:r>
            <a:endParaRPr lang="en-U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60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Crack house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A place where crack cocaine is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sold or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smoked.People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meet to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enjoy cocaine &amp; indulge in illegal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activities.</a:t>
            </a:r>
          </a:p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Crack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 Cocaine hydrochloride+</a:t>
            </a:r>
          </a:p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baking soda+ water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3699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Fatal 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1gm orally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30mg  applied  on  mucous membrane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Fatal Dose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About two hours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88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296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Cocaine</vt:lpstr>
      <vt:lpstr>Slide 2</vt:lpstr>
      <vt:lpstr>Sign &amp; Symptoms</vt:lpstr>
      <vt:lpstr>Stimulant stage</vt:lpstr>
      <vt:lpstr>Slide 5</vt:lpstr>
      <vt:lpstr>Depressant stage</vt:lpstr>
      <vt:lpstr>Slide 7</vt:lpstr>
      <vt:lpstr>Slide 8</vt:lpstr>
      <vt:lpstr>Fatal Dose</vt:lpstr>
      <vt:lpstr>Chronic Cocaine Poisoning</vt:lpstr>
      <vt:lpstr>Signs &amp; Symptoms</vt:lpstr>
      <vt:lpstr>Slide 12</vt:lpstr>
      <vt:lpstr>Magnan’s symptom</vt:lpstr>
      <vt:lpstr>Slide 14</vt:lpstr>
      <vt:lpstr>Treatment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Cocaine</dc:title>
  <dc:creator>UPRIGHT</dc:creator>
  <cp:lastModifiedBy>Dr ROMANA</cp:lastModifiedBy>
  <cp:revision>41</cp:revision>
  <dcterms:created xsi:type="dcterms:W3CDTF">2012-11-12T04:59:29Z</dcterms:created>
  <dcterms:modified xsi:type="dcterms:W3CDTF">2014-05-16T02:43:33Z</dcterms:modified>
</cp:coreProperties>
</file>