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9" r:id="rId5"/>
    <p:sldId id="260" r:id="rId6"/>
    <p:sldId id="274" r:id="rId7"/>
    <p:sldId id="275" r:id="rId8"/>
    <p:sldId id="261" r:id="rId9"/>
    <p:sldId id="262" r:id="rId10"/>
    <p:sldId id="263" r:id="rId11"/>
    <p:sldId id="264" r:id="rId12"/>
    <p:sldId id="265" r:id="rId13"/>
    <p:sldId id="267" r:id="rId14"/>
    <p:sldId id="272" r:id="rId15"/>
    <p:sldId id="273" r:id="rId16"/>
    <p:sldId id="269" r:id="rId17"/>
    <p:sldId id="276" r:id="rId18"/>
    <p:sldId id="270" r:id="rId19"/>
    <p:sldId id="271" r:id="rId20"/>
    <p:sldId id="27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7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6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3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1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3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5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5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BF66D-FDC7-4645-B4F0-54B4027F7936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DEFFB-FAB7-4069-B11B-62480A02C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7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Irritants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Romana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Treatment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Demulcents contraindicated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Stomach wash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Antidote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PM appearance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luminous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smell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31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Necrobiosis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Ac.Yellow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Atrophy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enlarged, later       small, wrinkled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shrunken liver              capsule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Uniformly yellow     dirty yellow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Soft,greasy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hard,brittle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Fatty deg.ne              Necrosis---most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crosis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of few cells     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cells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early poisoning        late poisoning                    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54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Viscera preserved for chemical analysis in saturated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soln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of</a:t>
            </a:r>
            <a:r>
              <a:rPr lang="en-US" sz="36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common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salt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and not in spirit as luminosity is lost.                  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54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poisoning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Phossy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jaw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fumes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Lower jaw in the region of decaying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tooth.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Toothache,swelling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jaw,loosening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teeth,necrosis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gum,multiple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sinuses,pus,sequestration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of bone.</a:t>
            </a:r>
          </a:p>
        </p:txBody>
      </p:sp>
    </p:spTree>
    <p:extLst>
      <p:ext uri="{BB962C8B-B14F-4D97-AF65-F5344CB8AC3E}">
        <p14:creationId xmlns:p14="http://schemas.microsoft.com/office/powerpoint/2010/main" val="1832469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4.hubimg.com/u/2375227_f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4810125" cy="579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482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iles.fbstatic.com/PostImages/0/0/733006c6-2933-4a3c-b9e7-0dd1c5d1b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01" y="1066800"/>
            <a:ext cx="6524417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27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Iodine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Iodine is present as brown crystals with characteristic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odour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Acute poisoning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Lips and mouth are stained yellow,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brown.Vomit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and stools are dark,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yellow,brown,or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blue.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06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alginategum.com/Website/2/176/qdlyzaoye/Images/200901051015577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33400"/>
            <a:ext cx="5638800" cy="563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385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Chronic poisoning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Prolonged use leads to chronic poisoning called “</a:t>
            </a:r>
            <a:r>
              <a:rPr lang="en-US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iodism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”.Classical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features are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headache,acute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coryza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bronchial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catarrh,conjunctivitis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and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oedema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face,eyelids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which clear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up when drug is withdrawn.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193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Treatment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Stomach wash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Demulcents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PM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appearance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:skin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rashes,oedema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eyes,muc.membrane,lips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yellow/brown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corrosion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mouth,esop,stomach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oedema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glottis.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0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Non-Metallic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oisons:s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s,treatment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PM appearance.</a:t>
            </a:r>
          </a:p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Medicolegal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suicide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vitriolage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Water can be made potable by adding 5drops of 2%tinture of iodine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per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litre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water.If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cloudy double or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four times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tinture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will be required.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24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5562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3254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Irritant Poison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 </a:t>
            </a:r>
            <a:r>
              <a:rPr lang="en-US" sz="3600" dirty="0" smtClean="0">
                <a:latin typeface="Arial Black" pitchFamily="34" charset="0"/>
              </a:rPr>
              <a:t> Inorganic Poisons</a:t>
            </a:r>
          </a:p>
          <a:p>
            <a:pPr marL="0" indent="0">
              <a:buNone/>
            </a:pPr>
            <a:r>
              <a:rPr lang="en-US" sz="3600" dirty="0">
                <a:latin typeface="Arial Black" pitchFamily="34" charset="0"/>
              </a:rPr>
              <a:t> </a:t>
            </a:r>
            <a:r>
              <a:rPr lang="en-US" sz="3600" dirty="0" smtClean="0">
                <a:latin typeface="Arial Black" pitchFamily="34" charset="0"/>
              </a:rPr>
              <a:t>         </a:t>
            </a:r>
            <a:r>
              <a:rPr lang="en-US" sz="3600" dirty="0" err="1" smtClean="0">
                <a:latin typeface="Arial Black" pitchFamily="34" charset="0"/>
              </a:rPr>
              <a:t>metalic</a:t>
            </a:r>
            <a:endParaRPr lang="en-US" sz="36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 Black" pitchFamily="34" charset="0"/>
              </a:rPr>
              <a:t> </a:t>
            </a:r>
            <a:r>
              <a:rPr lang="en-US" sz="3600" dirty="0" smtClean="0">
                <a:latin typeface="Arial Black" pitchFamily="34" charset="0"/>
              </a:rPr>
              <a:t>         non- metallic</a:t>
            </a:r>
          </a:p>
          <a:p>
            <a:pPr marL="0" indent="0">
              <a:buNone/>
            </a:pPr>
            <a:r>
              <a:rPr lang="en-US" sz="3600" dirty="0">
                <a:latin typeface="Arial Black" pitchFamily="34" charset="0"/>
              </a:rPr>
              <a:t> </a:t>
            </a:r>
            <a:r>
              <a:rPr lang="en-US" sz="3600" dirty="0" smtClean="0">
                <a:latin typeface="Arial Black" pitchFamily="34" charset="0"/>
              </a:rPr>
              <a:t> 2  Organic Poisons</a:t>
            </a:r>
          </a:p>
          <a:p>
            <a:pPr marL="0" indent="0">
              <a:buNone/>
            </a:pPr>
            <a:r>
              <a:rPr lang="en-US" sz="3600" dirty="0">
                <a:latin typeface="Arial Black" pitchFamily="34" charset="0"/>
              </a:rPr>
              <a:t> </a:t>
            </a:r>
            <a:r>
              <a:rPr lang="en-US" sz="3600" dirty="0" smtClean="0">
                <a:latin typeface="Arial Black" pitchFamily="34" charset="0"/>
              </a:rPr>
              <a:t>         vegetables</a:t>
            </a:r>
          </a:p>
          <a:p>
            <a:pPr marL="0" indent="0">
              <a:buNone/>
            </a:pPr>
            <a:r>
              <a:rPr lang="en-US" sz="3600" dirty="0">
                <a:latin typeface="Arial Black" pitchFamily="34" charset="0"/>
              </a:rPr>
              <a:t> </a:t>
            </a:r>
            <a:r>
              <a:rPr lang="en-US" sz="3600" dirty="0" smtClean="0">
                <a:latin typeface="Arial Black" pitchFamily="34" charset="0"/>
              </a:rPr>
              <a:t>         animals</a:t>
            </a:r>
          </a:p>
          <a:p>
            <a:pPr marL="0" indent="0">
              <a:buNone/>
            </a:pPr>
            <a:r>
              <a:rPr lang="en-US" sz="3600" dirty="0">
                <a:latin typeface="Arial Black" pitchFamily="34" charset="0"/>
              </a:rPr>
              <a:t> </a:t>
            </a:r>
            <a:r>
              <a:rPr lang="en-US" sz="3600" dirty="0" smtClean="0">
                <a:latin typeface="Arial Black" pitchFamily="34" charset="0"/>
              </a:rPr>
              <a:t> 3  Mechanical Poisons</a:t>
            </a:r>
            <a:endParaRPr lang="en-US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9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Non-metallic poisons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Phosphorus(Diwali)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Iodine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It exists in two forms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Yellow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phosphorus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phosphorus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Phosphorescence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exposure to air----fumes of phosphoric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and phosphorus acid, garlic smell,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------luminous in dark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lobalsecurity.org/military/systems/munitions/images/wp-DF-ST-90-092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5940"/>
            <a:ext cx="6532744" cy="540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45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newsimg.bbc.co.uk/media/images/45398000/jpg/_45398597_red_and_white_phosphorus-sp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4114800" cy="513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60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Red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phos.mixed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with powdered glass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is used on the side of the match box.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 Mechanism of action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a protoplasmic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poison,Cell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metabo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-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lism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decreased,this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is known as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necrobiosis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”seen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in the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liver.Glycogen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decreases and fat increases.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65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Acute poisoning;</a:t>
            </a: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S/S: GIT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garlic taste in mouth, garlic smell in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breath and vomitus</a:t>
            </a:r>
          </a:p>
          <a:p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luminosity of vomit and 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faeces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diagnostic</a:t>
            </a: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Skin:slow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healing burns.  </a:t>
            </a:r>
          </a:p>
          <a:p>
            <a:pPr marL="0" indent="0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8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400</Words>
  <Application>Microsoft Office PowerPoint</Application>
  <PresentationFormat>On-screen Show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Irritants</vt:lpstr>
      <vt:lpstr>Learning Objectives</vt:lpstr>
      <vt:lpstr>Irritant Poison</vt:lpstr>
      <vt:lpstr>Non-metallic poisons</vt:lpstr>
      <vt:lpstr>Phosphorus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Chronic poisoning </vt:lpstr>
      <vt:lpstr>PowerPoint Presentation</vt:lpstr>
      <vt:lpstr>PowerPoint Presentation</vt:lpstr>
      <vt:lpstr>Iodine Poisoning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Irritants</dc:title>
  <dc:creator>asdf</dc:creator>
  <cp:lastModifiedBy>UPRIGHT</cp:lastModifiedBy>
  <cp:revision>44</cp:revision>
  <dcterms:created xsi:type="dcterms:W3CDTF">2012-06-18T03:53:02Z</dcterms:created>
  <dcterms:modified xsi:type="dcterms:W3CDTF">2012-11-22T04:25:24Z</dcterms:modified>
</cp:coreProperties>
</file>